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3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4" r:id="rId2"/>
    <p:sldMasterId id="2147483787" r:id="rId3"/>
    <p:sldMasterId id="2147483804" r:id="rId4"/>
  </p:sldMasterIdLst>
  <p:notesMasterIdLst>
    <p:notesMasterId r:id="rId57"/>
  </p:notesMasterIdLst>
  <p:sldIdLst>
    <p:sldId id="343" r:id="rId5"/>
    <p:sldId id="597" r:id="rId6"/>
    <p:sldId id="344" r:id="rId7"/>
    <p:sldId id="346" r:id="rId8"/>
    <p:sldId id="347" r:id="rId9"/>
    <p:sldId id="348" r:id="rId10"/>
    <p:sldId id="349" r:id="rId11"/>
    <p:sldId id="1250" r:id="rId12"/>
    <p:sldId id="1251" r:id="rId13"/>
    <p:sldId id="1252" r:id="rId14"/>
    <p:sldId id="1253" r:id="rId15"/>
    <p:sldId id="1254" r:id="rId16"/>
    <p:sldId id="1268" r:id="rId17"/>
    <p:sldId id="519" r:id="rId18"/>
    <p:sldId id="1031" r:id="rId19"/>
    <p:sldId id="441" r:id="rId20"/>
    <p:sldId id="442" r:id="rId21"/>
    <p:sldId id="443" r:id="rId22"/>
    <p:sldId id="444" r:id="rId23"/>
    <p:sldId id="445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65" r:id="rId32"/>
    <p:sldId id="402" r:id="rId33"/>
    <p:sldId id="412" r:id="rId34"/>
    <p:sldId id="466" r:id="rId35"/>
    <p:sldId id="467" r:id="rId36"/>
    <p:sldId id="471" r:id="rId37"/>
    <p:sldId id="472" r:id="rId38"/>
    <p:sldId id="473" r:id="rId39"/>
    <p:sldId id="474" r:id="rId40"/>
    <p:sldId id="475" r:id="rId41"/>
    <p:sldId id="476" r:id="rId42"/>
    <p:sldId id="477" r:id="rId43"/>
    <p:sldId id="478" r:id="rId44"/>
    <p:sldId id="385" r:id="rId45"/>
    <p:sldId id="386" r:id="rId46"/>
    <p:sldId id="392" r:id="rId47"/>
    <p:sldId id="393" r:id="rId48"/>
    <p:sldId id="394" r:id="rId49"/>
    <p:sldId id="399" r:id="rId50"/>
    <p:sldId id="479" r:id="rId51"/>
    <p:sldId id="326" r:id="rId52"/>
    <p:sldId id="328" r:id="rId53"/>
    <p:sldId id="329" r:id="rId54"/>
    <p:sldId id="330" r:id="rId55"/>
    <p:sldId id="503" r:id="rId5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1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/>
        <a:ea typeface="Times New Roman"/>
        <a:cs typeface="Times New Roman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009051"/>
    <a:srgbClr val="90D0CA"/>
    <a:srgbClr val="9A999B"/>
    <a:srgbClr val="B3B3B3"/>
    <a:srgbClr val="AEA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7F7F7"/>
          </a:solidFill>
        </a:fill>
      </a:tcStyle>
    </a:wholeTbl>
    <a:band2H>
      <a:tcTxStyle/>
      <a:tcStyle>
        <a:tcBdr/>
        <a:fill>
          <a:solidFill>
            <a:srgbClr val="FBFBFB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2"/>
    <p:restoredTop sz="95884"/>
  </p:normalViewPr>
  <p:slideViewPr>
    <p:cSldViewPr snapToGrid="0" snapToObjects="1">
      <p:cViewPr varScale="1">
        <p:scale>
          <a:sx n="114" d="100"/>
          <a:sy n="114" d="100"/>
        </p:scale>
        <p:origin x="1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gattass\AppData\Local\Temp\sbrgb2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sbrgb2!$B$1</c:f>
              <c:strCache>
                <c:ptCount val="1"/>
                <c:pt idx="0">
                  <c:v>R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sbrgb2!$A$2:$A$70</c:f>
              <c:numCache>
                <c:formatCode>General</c:formatCode>
                <c:ptCount val="69"/>
                <c:pt idx="0">
                  <c:v>390</c:v>
                </c:pt>
                <c:pt idx="1">
                  <c:v>395</c:v>
                </c:pt>
                <c:pt idx="2">
                  <c:v>400</c:v>
                </c:pt>
                <c:pt idx="3">
                  <c:v>405</c:v>
                </c:pt>
                <c:pt idx="4">
                  <c:v>410</c:v>
                </c:pt>
                <c:pt idx="5">
                  <c:v>415</c:v>
                </c:pt>
                <c:pt idx="6">
                  <c:v>420</c:v>
                </c:pt>
                <c:pt idx="7">
                  <c:v>425</c:v>
                </c:pt>
                <c:pt idx="8">
                  <c:v>430</c:v>
                </c:pt>
                <c:pt idx="9">
                  <c:v>435</c:v>
                </c:pt>
                <c:pt idx="10">
                  <c:v>440</c:v>
                </c:pt>
                <c:pt idx="11">
                  <c:v>445</c:v>
                </c:pt>
                <c:pt idx="12">
                  <c:v>450</c:v>
                </c:pt>
                <c:pt idx="13">
                  <c:v>455</c:v>
                </c:pt>
                <c:pt idx="14">
                  <c:v>460</c:v>
                </c:pt>
                <c:pt idx="15">
                  <c:v>465</c:v>
                </c:pt>
                <c:pt idx="16">
                  <c:v>470</c:v>
                </c:pt>
                <c:pt idx="17">
                  <c:v>475</c:v>
                </c:pt>
                <c:pt idx="18">
                  <c:v>480</c:v>
                </c:pt>
                <c:pt idx="19">
                  <c:v>485</c:v>
                </c:pt>
                <c:pt idx="20">
                  <c:v>490</c:v>
                </c:pt>
                <c:pt idx="21">
                  <c:v>495</c:v>
                </c:pt>
                <c:pt idx="22">
                  <c:v>500</c:v>
                </c:pt>
                <c:pt idx="23">
                  <c:v>505</c:v>
                </c:pt>
                <c:pt idx="24">
                  <c:v>510</c:v>
                </c:pt>
                <c:pt idx="25">
                  <c:v>515</c:v>
                </c:pt>
                <c:pt idx="26">
                  <c:v>520</c:v>
                </c:pt>
                <c:pt idx="27">
                  <c:v>525</c:v>
                </c:pt>
                <c:pt idx="28">
                  <c:v>530</c:v>
                </c:pt>
                <c:pt idx="29">
                  <c:v>535</c:v>
                </c:pt>
                <c:pt idx="30">
                  <c:v>540</c:v>
                </c:pt>
                <c:pt idx="31">
                  <c:v>545</c:v>
                </c:pt>
                <c:pt idx="32">
                  <c:v>550</c:v>
                </c:pt>
                <c:pt idx="33">
                  <c:v>555</c:v>
                </c:pt>
                <c:pt idx="34">
                  <c:v>560</c:v>
                </c:pt>
                <c:pt idx="35">
                  <c:v>565</c:v>
                </c:pt>
                <c:pt idx="36">
                  <c:v>570</c:v>
                </c:pt>
                <c:pt idx="37">
                  <c:v>575</c:v>
                </c:pt>
                <c:pt idx="38">
                  <c:v>580</c:v>
                </c:pt>
                <c:pt idx="39">
                  <c:v>585</c:v>
                </c:pt>
                <c:pt idx="40">
                  <c:v>590</c:v>
                </c:pt>
                <c:pt idx="41">
                  <c:v>595</c:v>
                </c:pt>
                <c:pt idx="42">
                  <c:v>600</c:v>
                </c:pt>
                <c:pt idx="43">
                  <c:v>605</c:v>
                </c:pt>
                <c:pt idx="44">
                  <c:v>610</c:v>
                </c:pt>
                <c:pt idx="45">
                  <c:v>615</c:v>
                </c:pt>
                <c:pt idx="46">
                  <c:v>620</c:v>
                </c:pt>
                <c:pt idx="47">
                  <c:v>625</c:v>
                </c:pt>
                <c:pt idx="48">
                  <c:v>630</c:v>
                </c:pt>
                <c:pt idx="49">
                  <c:v>635</c:v>
                </c:pt>
                <c:pt idx="50">
                  <c:v>640</c:v>
                </c:pt>
                <c:pt idx="51">
                  <c:v>645</c:v>
                </c:pt>
                <c:pt idx="52">
                  <c:v>650</c:v>
                </c:pt>
                <c:pt idx="53">
                  <c:v>655</c:v>
                </c:pt>
                <c:pt idx="54">
                  <c:v>660</c:v>
                </c:pt>
                <c:pt idx="55">
                  <c:v>665</c:v>
                </c:pt>
                <c:pt idx="56">
                  <c:v>670</c:v>
                </c:pt>
                <c:pt idx="57">
                  <c:v>675</c:v>
                </c:pt>
                <c:pt idx="58">
                  <c:v>680</c:v>
                </c:pt>
                <c:pt idx="59">
                  <c:v>685</c:v>
                </c:pt>
                <c:pt idx="60">
                  <c:v>690</c:v>
                </c:pt>
                <c:pt idx="61">
                  <c:v>695</c:v>
                </c:pt>
                <c:pt idx="62">
                  <c:v>700</c:v>
                </c:pt>
                <c:pt idx="63">
                  <c:v>705</c:v>
                </c:pt>
                <c:pt idx="64">
                  <c:v>710</c:v>
                </c:pt>
                <c:pt idx="65">
                  <c:v>715</c:v>
                </c:pt>
                <c:pt idx="66">
                  <c:v>720</c:v>
                </c:pt>
                <c:pt idx="67">
                  <c:v>725</c:v>
                </c:pt>
                <c:pt idx="68">
                  <c:v>730</c:v>
                </c:pt>
              </c:numCache>
            </c:numRef>
          </c:xVal>
          <c:yVal>
            <c:numRef>
              <c:f>sbrgb2!$B$2:$B$70</c:f>
              <c:numCache>
                <c:formatCode>#,##0.0000</c:formatCode>
                <c:ptCount val="69"/>
                <c:pt idx="0">
                  <c:v>1.8397000000000001E-3</c:v>
                </c:pt>
                <c:pt idx="1">
                  <c:v>4.6153000000000001E-3</c:v>
                </c:pt>
                <c:pt idx="2">
                  <c:v>9.6264000000000002E-3</c:v>
                </c:pt>
                <c:pt idx="3">
                  <c:v>1.8978999999999999E-2</c:v>
                </c:pt>
                <c:pt idx="4">
                  <c:v>3.0803000000000001E-2</c:v>
                </c:pt>
                <c:pt idx="5">
                  <c:v>4.2458999999999997E-2</c:v>
                </c:pt>
                <c:pt idx="6">
                  <c:v>5.1662E-2</c:v>
                </c:pt>
                <c:pt idx="7">
                  <c:v>5.2837000000000002E-2</c:v>
                </c:pt>
                <c:pt idx="8">
                  <c:v>4.4287E-2</c:v>
                </c:pt>
                <c:pt idx="9">
                  <c:v>3.2219999999999999E-2</c:v>
                </c:pt>
                <c:pt idx="10">
                  <c:v>1.4763E-2</c:v>
                </c:pt>
                <c:pt idx="11">
                  <c:v>-2.3392E-3</c:v>
                </c:pt>
                <c:pt idx="12">
                  <c:v>-2.913E-2</c:v>
                </c:pt>
                <c:pt idx="13">
                  <c:v>-6.0677000000000002E-2</c:v>
                </c:pt>
                <c:pt idx="14">
                  <c:v>-9.6224000000000004E-2</c:v>
                </c:pt>
                <c:pt idx="15">
                  <c:v>-0.13758999999999999</c:v>
                </c:pt>
                <c:pt idx="16">
                  <c:v>-0.17485999999999999</c:v>
                </c:pt>
                <c:pt idx="17">
                  <c:v>-0.21260000000000001</c:v>
                </c:pt>
                <c:pt idx="18">
                  <c:v>-0.23780000000000001</c:v>
                </c:pt>
                <c:pt idx="19">
                  <c:v>-0.25674000000000002</c:v>
                </c:pt>
                <c:pt idx="20">
                  <c:v>-0.27727000000000002</c:v>
                </c:pt>
                <c:pt idx="21">
                  <c:v>-0.29125000000000001</c:v>
                </c:pt>
                <c:pt idx="22">
                  <c:v>-0.29499999999999998</c:v>
                </c:pt>
                <c:pt idx="23">
                  <c:v>-0.29705999999999999</c:v>
                </c:pt>
                <c:pt idx="24">
                  <c:v>-0.26758999999999999</c:v>
                </c:pt>
                <c:pt idx="25">
                  <c:v>-0.21725</c:v>
                </c:pt>
                <c:pt idx="26">
                  <c:v>-0.14768000000000001</c:v>
                </c:pt>
                <c:pt idx="27">
                  <c:v>-3.5184E-2</c:v>
                </c:pt>
                <c:pt idx="28">
                  <c:v>0.10614</c:v>
                </c:pt>
                <c:pt idx="29">
                  <c:v>0.25980999999999999</c:v>
                </c:pt>
                <c:pt idx="30">
                  <c:v>0.41976000000000002</c:v>
                </c:pt>
                <c:pt idx="31">
                  <c:v>0.59258999999999995</c:v>
                </c:pt>
                <c:pt idx="32">
                  <c:v>0.79003999999999996</c:v>
                </c:pt>
                <c:pt idx="33">
                  <c:v>1.0078</c:v>
                </c:pt>
                <c:pt idx="34">
                  <c:v>1.2282999999999999</c:v>
                </c:pt>
                <c:pt idx="35">
                  <c:v>1.4726999999999999</c:v>
                </c:pt>
                <c:pt idx="36">
                  <c:v>1.7476</c:v>
                </c:pt>
                <c:pt idx="37">
                  <c:v>2.0213999999999999</c:v>
                </c:pt>
                <c:pt idx="38">
                  <c:v>2.2724000000000002</c:v>
                </c:pt>
                <c:pt idx="39">
                  <c:v>2.4895999999999998</c:v>
                </c:pt>
                <c:pt idx="40">
                  <c:v>2.6724999999999981</c:v>
                </c:pt>
                <c:pt idx="41">
                  <c:v>2.809299999999999</c:v>
                </c:pt>
                <c:pt idx="42">
                  <c:v>2.8717000000000001</c:v>
                </c:pt>
                <c:pt idx="43">
                  <c:v>2.8525</c:v>
                </c:pt>
                <c:pt idx="44">
                  <c:v>2.7601</c:v>
                </c:pt>
                <c:pt idx="45">
                  <c:v>2.5989</c:v>
                </c:pt>
                <c:pt idx="46">
                  <c:v>2.3742999999999981</c:v>
                </c:pt>
                <c:pt idx="47">
                  <c:v>2.1053999999999999</c:v>
                </c:pt>
                <c:pt idx="48">
                  <c:v>1.8145</c:v>
                </c:pt>
                <c:pt idx="49">
                  <c:v>1.5246999999999999</c:v>
                </c:pt>
                <c:pt idx="50">
                  <c:v>1.2543</c:v>
                </c:pt>
                <c:pt idx="51">
                  <c:v>1.0076000000000001</c:v>
                </c:pt>
                <c:pt idx="52">
                  <c:v>0.78642000000000001</c:v>
                </c:pt>
                <c:pt idx="53">
                  <c:v>0.59658999999999995</c:v>
                </c:pt>
                <c:pt idx="54">
                  <c:v>0.44319999999999998</c:v>
                </c:pt>
                <c:pt idx="55">
                  <c:v>0.3241</c:v>
                </c:pt>
                <c:pt idx="56">
                  <c:v>0.23455000000000001</c:v>
                </c:pt>
                <c:pt idx="57">
                  <c:v>0.16883999999999999</c:v>
                </c:pt>
                <c:pt idx="58">
                  <c:v>0.12086</c:v>
                </c:pt>
                <c:pt idx="59">
                  <c:v>8.5810999999999998E-2</c:v>
                </c:pt>
                <c:pt idx="60">
                  <c:v>6.0260000000000001E-2</c:v>
                </c:pt>
                <c:pt idx="61">
                  <c:v>4.1480000000000003E-2</c:v>
                </c:pt>
                <c:pt idx="62">
                  <c:v>2.8114E-2</c:v>
                </c:pt>
                <c:pt idx="63">
                  <c:v>1.9116999999999999E-2</c:v>
                </c:pt>
                <c:pt idx="64">
                  <c:v>1.3305000000000001E-2</c:v>
                </c:pt>
                <c:pt idx="65">
                  <c:v>9.4091999999999995E-3</c:v>
                </c:pt>
                <c:pt idx="66">
                  <c:v>6.5177000000000004E-3</c:v>
                </c:pt>
                <c:pt idx="67">
                  <c:v>4.5377000000000004E-3</c:v>
                </c:pt>
                <c:pt idx="68">
                  <c:v>3.1741999999999999E-3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D9D-4ACC-A289-AF3137CF3DD0}"/>
            </c:ext>
          </c:extLst>
        </c:ser>
        <c:ser>
          <c:idx val="1"/>
          <c:order val="1"/>
          <c:tx>
            <c:strRef>
              <c:f>sbrgb2!$C$1</c:f>
              <c:strCache>
                <c:ptCount val="1"/>
                <c:pt idx="0">
                  <c:v>G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sbrgb2!$A$2:$A$70</c:f>
              <c:numCache>
                <c:formatCode>General</c:formatCode>
                <c:ptCount val="69"/>
                <c:pt idx="0">
                  <c:v>390</c:v>
                </c:pt>
                <c:pt idx="1">
                  <c:v>395</c:v>
                </c:pt>
                <c:pt idx="2">
                  <c:v>400</c:v>
                </c:pt>
                <c:pt idx="3">
                  <c:v>405</c:v>
                </c:pt>
                <c:pt idx="4">
                  <c:v>410</c:v>
                </c:pt>
                <c:pt idx="5">
                  <c:v>415</c:v>
                </c:pt>
                <c:pt idx="6">
                  <c:v>420</c:v>
                </c:pt>
                <c:pt idx="7">
                  <c:v>425</c:v>
                </c:pt>
                <c:pt idx="8">
                  <c:v>430</c:v>
                </c:pt>
                <c:pt idx="9">
                  <c:v>435</c:v>
                </c:pt>
                <c:pt idx="10">
                  <c:v>440</c:v>
                </c:pt>
                <c:pt idx="11">
                  <c:v>445</c:v>
                </c:pt>
                <c:pt idx="12">
                  <c:v>450</c:v>
                </c:pt>
                <c:pt idx="13">
                  <c:v>455</c:v>
                </c:pt>
                <c:pt idx="14">
                  <c:v>460</c:v>
                </c:pt>
                <c:pt idx="15">
                  <c:v>465</c:v>
                </c:pt>
                <c:pt idx="16">
                  <c:v>470</c:v>
                </c:pt>
                <c:pt idx="17">
                  <c:v>475</c:v>
                </c:pt>
                <c:pt idx="18">
                  <c:v>480</c:v>
                </c:pt>
                <c:pt idx="19">
                  <c:v>485</c:v>
                </c:pt>
                <c:pt idx="20">
                  <c:v>490</c:v>
                </c:pt>
                <c:pt idx="21">
                  <c:v>495</c:v>
                </c:pt>
                <c:pt idx="22">
                  <c:v>500</c:v>
                </c:pt>
                <c:pt idx="23">
                  <c:v>505</c:v>
                </c:pt>
                <c:pt idx="24">
                  <c:v>510</c:v>
                </c:pt>
                <c:pt idx="25">
                  <c:v>515</c:v>
                </c:pt>
                <c:pt idx="26">
                  <c:v>520</c:v>
                </c:pt>
                <c:pt idx="27">
                  <c:v>525</c:v>
                </c:pt>
                <c:pt idx="28">
                  <c:v>530</c:v>
                </c:pt>
                <c:pt idx="29">
                  <c:v>535</c:v>
                </c:pt>
                <c:pt idx="30">
                  <c:v>540</c:v>
                </c:pt>
                <c:pt idx="31">
                  <c:v>545</c:v>
                </c:pt>
                <c:pt idx="32">
                  <c:v>550</c:v>
                </c:pt>
                <c:pt idx="33">
                  <c:v>555</c:v>
                </c:pt>
                <c:pt idx="34">
                  <c:v>560</c:v>
                </c:pt>
                <c:pt idx="35">
                  <c:v>565</c:v>
                </c:pt>
                <c:pt idx="36">
                  <c:v>570</c:v>
                </c:pt>
                <c:pt idx="37">
                  <c:v>575</c:v>
                </c:pt>
                <c:pt idx="38">
                  <c:v>580</c:v>
                </c:pt>
                <c:pt idx="39">
                  <c:v>585</c:v>
                </c:pt>
                <c:pt idx="40">
                  <c:v>590</c:v>
                </c:pt>
                <c:pt idx="41">
                  <c:v>595</c:v>
                </c:pt>
                <c:pt idx="42">
                  <c:v>600</c:v>
                </c:pt>
                <c:pt idx="43">
                  <c:v>605</c:v>
                </c:pt>
                <c:pt idx="44">
                  <c:v>610</c:v>
                </c:pt>
                <c:pt idx="45">
                  <c:v>615</c:v>
                </c:pt>
                <c:pt idx="46">
                  <c:v>620</c:v>
                </c:pt>
                <c:pt idx="47">
                  <c:v>625</c:v>
                </c:pt>
                <c:pt idx="48">
                  <c:v>630</c:v>
                </c:pt>
                <c:pt idx="49">
                  <c:v>635</c:v>
                </c:pt>
                <c:pt idx="50">
                  <c:v>640</c:v>
                </c:pt>
                <c:pt idx="51">
                  <c:v>645</c:v>
                </c:pt>
                <c:pt idx="52">
                  <c:v>650</c:v>
                </c:pt>
                <c:pt idx="53">
                  <c:v>655</c:v>
                </c:pt>
                <c:pt idx="54">
                  <c:v>660</c:v>
                </c:pt>
                <c:pt idx="55">
                  <c:v>665</c:v>
                </c:pt>
                <c:pt idx="56">
                  <c:v>670</c:v>
                </c:pt>
                <c:pt idx="57">
                  <c:v>675</c:v>
                </c:pt>
                <c:pt idx="58">
                  <c:v>680</c:v>
                </c:pt>
                <c:pt idx="59">
                  <c:v>685</c:v>
                </c:pt>
                <c:pt idx="60">
                  <c:v>690</c:v>
                </c:pt>
                <c:pt idx="61">
                  <c:v>695</c:v>
                </c:pt>
                <c:pt idx="62">
                  <c:v>700</c:v>
                </c:pt>
                <c:pt idx="63">
                  <c:v>705</c:v>
                </c:pt>
                <c:pt idx="64">
                  <c:v>710</c:v>
                </c:pt>
                <c:pt idx="65">
                  <c:v>715</c:v>
                </c:pt>
                <c:pt idx="66">
                  <c:v>720</c:v>
                </c:pt>
                <c:pt idx="67">
                  <c:v>725</c:v>
                </c:pt>
                <c:pt idx="68">
                  <c:v>730</c:v>
                </c:pt>
              </c:numCache>
            </c:numRef>
          </c:xVal>
          <c:yVal>
            <c:numRef>
              <c:f>sbrgb2!$C$2:$C$70</c:f>
              <c:numCache>
                <c:formatCode>#,##0.0000</c:formatCode>
                <c:ptCount val="69"/>
                <c:pt idx="0">
                  <c:v>-4.5393000000000001E-4</c:v>
                </c:pt>
                <c:pt idx="1">
                  <c:v>-1.0464000000000001E-3</c:v>
                </c:pt>
                <c:pt idx="2">
                  <c:v>-2.1689000000000001E-3</c:v>
                </c:pt>
                <c:pt idx="3">
                  <c:v>-4.4304000000000001E-3</c:v>
                </c:pt>
                <c:pt idx="4">
                  <c:v>-7.2047999999999999E-3</c:v>
                </c:pt>
                <c:pt idx="5">
                  <c:v>-1.2579E-2</c:v>
                </c:pt>
                <c:pt idx="6">
                  <c:v>-1.6650999999999999E-2</c:v>
                </c:pt>
                <c:pt idx="7">
                  <c:v>-2.1239999999999998E-2</c:v>
                </c:pt>
                <c:pt idx="8">
                  <c:v>-1.9935999999999999E-2</c:v>
                </c:pt>
                <c:pt idx="9">
                  <c:v>-1.6097E-2</c:v>
                </c:pt>
                <c:pt idx="10">
                  <c:v>-7.3457000000000001E-3</c:v>
                </c:pt>
                <c:pt idx="11">
                  <c:v>1.369E-3</c:v>
                </c:pt>
                <c:pt idx="12">
                  <c:v>1.9609999999999999E-2</c:v>
                </c:pt>
                <c:pt idx="13">
                  <c:v>4.3464000000000003E-2</c:v>
                </c:pt>
                <c:pt idx="14">
                  <c:v>7.0954000000000003E-2</c:v>
                </c:pt>
                <c:pt idx="15">
                  <c:v>0.11022</c:v>
                </c:pt>
                <c:pt idx="16">
                  <c:v>0.15087999999999999</c:v>
                </c:pt>
                <c:pt idx="17">
                  <c:v>0.19794</c:v>
                </c:pt>
                <c:pt idx="18">
                  <c:v>0.24041999999999999</c:v>
                </c:pt>
                <c:pt idx="19">
                  <c:v>0.27993000000000001</c:v>
                </c:pt>
                <c:pt idx="20">
                  <c:v>0.33352999999999999</c:v>
                </c:pt>
                <c:pt idx="21">
                  <c:v>0.40521000000000001</c:v>
                </c:pt>
                <c:pt idx="22">
                  <c:v>0.49059999999999998</c:v>
                </c:pt>
                <c:pt idx="23">
                  <c:v>0.59672999999999998</c:v>
                </c:pt>
                <c:pt idx="24">
                  <c:v>0.70184000000000002</c:v>
                </c:pt>
                <c:pt idx="25">
                  <c:v>0.80852000000000002</c:v>
                </c:pt>
                <c:pt idx="26">
                  <c:v>0.91076000000000001</c:v>
                </c:pt>
                <c:pt idx="27">
                  <c:v>0.98482000000000003</c:v>
                </c:pt>
                <c:pt idx="28">
                  <c:v>1.0339</c:v>
                </c:pt>
                <c:pt idx="29">
                  <c:v>1.0538000000000001</c:v>
                </c:pt>
                <c:pt idx="30">
                  <c:v>1.0511999999999999</c:v>
                </c:pt>
                <c:pt idx="31">
                  <c:v>1.0498000000000001</c:v>
                </c:pt>
                <c:pt idx="32">
                  <c:v>1.0367999999999999</c:v>
                </c:pt>
                <c:pt idx="33">
                  <c:v>0.99826000000000004</c:v>
                </c:pt>
                <c:pt idx="34">
                  <c:v>0.93783000000000005</c:v>
                </c:pt>
                <c:pt idx="35">
                  <c:v>0.88039000000000001</c:v>
                </c:pt>
                <c:pt idx="36">
                  <c:v>0.82835000000000003</c:v>
                </c:pt>
                <c:pt idx="37">
                  <c:v>0.74685999999999997</c:v>
                </c:pt>
                <c:pt idx="38">
                  <c:v>0.64929999999999999</c:v>
                </c:pt>
                <c:pt idx="39">
                  <c:v>0.56316999999999995</c:v>
                </c:pt>
                <c:pt idx="40">
                  <c:v>0.47675000000000001</c:v>
                </c:pt>
                <c:pt idx="41">
                  <c:v>0.38484000000000002</c:v>
                </c:pt>
                <c:pt idx="42">
                  <c:v>0.30069000000000001</c:v>
                </c:pt>
                <c:pt idx="43">
                  <c:v>0.22853000000000001</c:v>
                </c:pt>
                <c:pt idx="44">
                  <c:v>0.16575000000000001</c:v>
                </c:pt>
                <c:pt idx="45">
                  <c:v>0.11373</c:v>
                </c:pt>
                <c:pt idx="46">
                  <c:v>7.4681999999999998E-2</c:v>
                </c:pt>
                <c:pt idx="47">
                  <c:v>4.6503999999999997E-2</c:v>
                </c:pt>
                <c:pt idx="48">
                  <c:v>2.6332999999999999E-2</c:v>
                </c:pt>
                <c:pt idx="49">
                  <c:v>1.2723999999999999E-2</c:v>
                </c:pt>
                <c:pt idx="50">
                  <c:v>4.5033E-3</c:v>
                </c:pt>
                <c:pt idx="51">
                  <c:v>9.6611E-5</c:v>
                </c:pt>
                <c:pt idx="52">
                  <c:v>-1.9645000000000001E-3</c:v>
                </c:pt>
                <c:pt idx="53">
                  <c:v>-2.6327E-3</c:v>
                </c:pt>
                <c:pt idx="54">
                  <c:v>-2.6262E-3</c:v>
                </c:pt>
                <c:pt idx="55">
                  <c:v>-2.3027E-3</c:v>
                </c:pt>
                <c:pt idx="56">
                  <c:v>-1.8699999999999999E-3</c:v>
                </c:pt>
                <c:pt idx="57">
                  <c:v>-1.4423999999999999E-3</c:v>
                </c:pt>
                <c:pt idx="58">
                  <c:v>-1.0755000000000001E-3</c:v>
                </c:pt>
                <c:pt idx="59">
                  <c:v>-7.9003999999999999E-4</c:v>
                </c:pt>
                <c:pt idx="60">
                  <c:v>-5.6764999999999995E-4</c:v>
                </c:pt>
                <c:pt idx="61">
                  <c:v>-3.9273999999999998E-4</c:v>
                </c:pt>
                <c:pt idx="62">
                  <c:v>-2.6230999999999997E-4</c:v>
                </c:pt>
                <c:pt idx="63">
                  <c:v>-1.7511999999999999E-4</c:v>
                </c:pt>
                <c:pt idx="64">
                  <c:v>-1.214E-4</c:v>
                </c:pt>
                <c:pt idx="65">
                  <c:v>-8.5760000000000006E-5</c:v>
                </c:pt>
                <c:pt idx="66">
                  <c:v>-5.7676999999999997E-5</c:v>
                </c:pt>
                <c:pt idx="67">
                  <c:v>-3.9002999999999999E-5</c:v>
                </c:pt>
                <c:pt idx="68">
                  <c:v>-2.6511000000000001E-5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D9D-4ACC-A289-AF3137CF3DD0}"/>
            </c:ext>
          </c:extLst>
        </c:ser>
        <c:ser>
          <c:idx val="2"/>
          <c:order val="2"/>
          <c:tx>
            <c:strRef>
              <c:f>sbrgb2!$D$1</c:f>
              <c:strCache>
                <c:ptCount val="1"/>
                <c:pt idx="0">
                  <c:v>B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xVal>
            <c:numRef>
              <c:f>sbrgb2!$A$2:$A$70</c:f>
              <c:numCache>
                <c:formatCode>General</c:formatCode>
                <c:ptCount val="69"/>
                <c:pt idx="0">
                  <c:v>390</c:v>
                </c:pt>
                <c:pt idx="1">
                  <c:v>395</c:v>
                </c:pt>
                <c:pt idx="2">
                  <c:v>400</c:v>
                </c:pt>
                <c:pt idx="3">
                  <c:v>405</c:v>
                </c:pt>
                <c:pt idx="4">
                  <c:v>410</c:v>
                </c:pt>
                <c:pt idx="5">
                  <c:v>415</c:v>
                </c:pt>
                <c:pt idx="6">
                  <c:v>420</c:v>
                </c:pt>
                <c:pt idx="7">
                  <c:v>425</c:v>
                </c:pt>
                <c:pt idx="8">
                  <c:v>430</c:v>
                </c:pt>
                <c:pt idx="9">
                  <c:v>435</c:v>
                </c:pt>
                <c:pt idx="10">
                  <c:v>440</c:v>
                </c:pt>
                <c:pt idx="11">
                  <c:v>445</c:v>
                </c:pt>
                <c:pt idx="12">
                  <c:v>450</c:v>
                </c:pt>
                <c:pt idx="13">
                  <c:v>455</c:v>
                </c:pt>
                <c:pt idx="14">
                  <c:v>460</c:v>
                </c:pt>
                <c:pt idx="15">
                  <c:v>465</c:v>
                </c:pt>
                <c:pt idx="16">
                  <c:v>470</c:v>
                </c:pt>
                <c:pt idx="17">
                  <c:v>475</c:v>
                </c:pt>
                <c:pt idx="18">
                  <c:v>480</c:v>
                </c:pt>
                <c:pt idx="19">
                  <c:v>485</c:v>
                </c:pt>
                <c:pt idx="20">
                  <c:v>490</c:v>
                </c:pt>
                <c:pt idx="21">
                  <c:v>495</c:v>
                </c:pt>
                <c:pt idx="22">
                  <c:v>500</c:v>
                </c:pt>
                <c:pt idx="23">
                  <c:v>505</c:v>
                </c:pt>
                <c:pt idx="24">
                  <c:v>510</c:v>
                </c:pt>
                <c:pt idx="25">
                  <c:v>515</c:v>
                </c:pt>
                <c:pt idx="26">
                  <c:v>520</c:v>
                </c:pt>
                <c:pt idx="27">
                  <c:v>525</c:v>
                </c:pt>
                <c:pt idx="28">
                  <c:v>530</c:v>
                </c:pt>
                <c:pt idx="29">
                  <c:v>535</c:v>
                </c:pt>
                <c:pt idx="30">
                  <c:v>540</c:v>
                </c:pt>
                <c:pt idx="31">
                  <c:v>545</c:v>
                </c:pt>
                <c:pt idx="32">
                  <c:v>550</c:v>
                </c:pt>
                <c:pt idx="33">
                  <c:v>555</c:v>
                </c:pt>
                <c:pt idx="34">
                  <c:v>560</c:v>
                </c:pt>
                <c:pt idx="35">
                  <c:v>565</c:v>
                </c:pt>
                <c:pt idx="36">
                  <c:v>570</c:v>
                </c:pt>
                <c:pt idx="37">
                  <c:v>575</c:v>
                </c:pt>
                <c:pt idx="38">
                  <c:v>580</c:v>
                </c:pt>
                <c:pt idx="39">
                  <c:v>585</c:v>
                </c:pt>
                <c:pt idx="40">
                  <c:v>590</c:v>
                </c:pt>
                <c:pt idx="41">
                  <c:v>595</c:v>
                </c:pt>
                <c:pt idx="42">
                  <c:v>600</c:v>
                </c:pt>
                <c:pt idx="43">
                  <c:v>605</c:v>
                </c:pt>
                <c:pt idx="44">
                  <c:v>610</c:v>
                </c:pt>
                <c:pt idx="45">
                  <c:v>615</c:v>
                </c:pt>
                <c:pt idx="46">
                  <c:v>620</c:v>
                </c:pt>
                <c:pt idx="47">
                  <c:v>625</c:v>
                </c:pt>
                <c:pt idx="48">
                  <c:v>630</c:v>
                </c:pt>
                <c:pt idx="49">
                  <c:v>635</c:v>
                </c:pt>
                <c:pt idx="50">
                  <c:v>640</c:v>
                </c:pt>
                <c:pt idx="51">
                  <c:v>645</c:v>
                </c:pt>
                <c:pt idx="52">
                  <c:v>650</c:v>
                </c:pt>
                <c:pt idx="53">
                  <c:v>655</c:v>
                </c:pt>
                <c:pt idx="54">
                  <c:v>660</c:v>
                </c:pt>
                <c:pt idx="55">
                  <c:v>665</c:v>
                </c:pt>
                <c:pt idx="56">
                  <c:v>670</c:v>
                </c:pt>
                <c:pt idx="57">
                  <c:v>675</c:v>
                </c:pt>
                <c:pt idx="58">
                  <c:v>680</c:v>
                </c:pt>
                <c:pt idx="59">
                  <c:v>685</c:v>
                </c:pt>
                <c:pt idx="60">
                  <c:v>690</c:v>
                </c:pt>
                <c:pt idx="61">
                  <c:v>695</c:v>
                </c:pt>
                <c:pt idx="62">
                  <c:v>700</c:v>
                </c:pt>
                <c:pt idx="63">
                  <c:v>705</c:v>
                </c:pt>
                <c:pt idx="64">
                  <c:v>710</c:v>
                </c:pt>
                <c:pt idx="65">
                  <c:v>715</c:v>
                </c:pt>
                <c:pt idx="66">
                  <c:v>720</c:v>
                </c:pt>
                <c:pt idx="67">
                  <c:v>725</c:v>
                </c:pt>
                <c:pt idx="68">
                  <c:v>730</c:v>
                </c:pt>
              </c:numCache>
            </c:numRef>
          </c:xVal>
          <c:yVal>
            <c:numRef>
              <c:f>sbrgb2!$D$2:$D$70</c:f>
              <c:numCache>
                <c:formatCode>#,##0.0000</c:formatCode>
                <c:ptCount val="69"/>
                <c:pt idx="0">
                  <c:v>1.2152E-2</c:v>
                </c:pt>
                <c:pt idx="1">
                  <c:v>3.1109999999999999E-2</c:v>
                </c:pt>
                <c:pt idx="2">
                  <c:v>6.2371000000000003E-2</c:v>
                </c:pt>
                <c:pt idx="3">
                  <c:v>0.13161</c:v>
                </c:pt>
                <c:pt idx="4">
                  <c:v>0.22750000000000001</c:v>
                </c:pt>
                <c:pt idx="5">
                  <c:v>0.35897000000000001</c:v>
                </c:pt>
                <c:pt idx="6">
                  <c:v>0.52395999999999998</c:v>
                </c:pt>
                <c:pt idx="7">
                  <c:v>0.68586000000000003</c:v>
                </c:pt>
                <c:pt idx="8">
                  <c:v>0.79603999999999997</c:v>
                </c:pt>
                <c:pt idx="9">
                  <c:v>0.89459</c:v>
                </c:pt>
                <c:pt idx="10">
                  <c:v>0.96394999999999997</c:v>
                </c:pt>
                <c:pt idx="11">
                  <c:v>0.99814000000000003</c:v>
                </c:pt>
                <c:pt idx="12">
                  <c:v>0.91874999999999996</c:v>
                </c:pt>
                <c:pt idx="13">
                  <c:v>0.82486999999999999</c:v>
                </c:pt>
                <c:pt idx="14">
                  <c:v>0.78554000000000002</c:v>
                </c:pt>
                <c:pt idx="15">
                  <c:v>0.66722999999999999</c:v>
                </c:pt>
                <c:pt idx="16">
                  <c:v>0.61097999999999997</c:v>
                </c:pt>
                <c:pt idx="17">
                  <c:v>0.48829</c:v>
                </c:pt>
                <c:pt idx="18">
                  <c:v>0.36194999999999999</c:v>
                </c:pt>
                <c:pt idx="19">
                  <c:v>0.26634000000000002</c:v>
                </c:pt>
                <c:pt idx="20">
                  <c:v>0.19592999999999999</c:v>
                </c:pt>
                <c:pt idx="21">
                  <c:v>0.14729999999999999</c:v>
                </c:pt>
                <c:pt idx="22">
                  <c:v>0.10749</c:v>
                </c:pt>
                <c:pt idx="23">
                  <c:v>7.6714000000000004E-2</c:v>
                </c:pt>
                <c:pt idx="24">
                  <c:v>5.0248000000000001E-2</c:v>
                </c:pt>
                <c:pt idx="25">
                  <c:v>2.8781000000000001E-2</c:v>
                </c:pt>
                <c:pt idx="26">
                  <c:v>1.3309E-2</c:v>
                </c:pt>
                <c:pt idx="27">
                  <c:v>2.117E-3</c:v>
                </c:pt>
                <c:pt idx="28">
                  <c:v>-4.1574000000000003E-3</c:v>
                </c:pt>
                <c:pt idx="29">
                  <c:v>-8.3032000000000002E-3</c:v>
                </c:pt>
                <c:pt idx="30">
                  <c:v>-1.2191E-2</c:v>
                </c:pt>
                <c:pt idx="31">
                  <c:v>-1.4038999999999999E-2</c:v>
                </c:pt>
                <c:pt idx="32">
                  <c:v>-1.4681E-2</c:v>
                </c:pt>
                <c:pt idx="33">
                  <c:v>-1.4947E-2</c:v>
                </c:pt>
                <c:pt idx="34">
                  <c:v>-1.4612999999999999E-2</c:v>
                </c:pt>
                <c:pt idx="35">
                  <c:v>-1.3782000000000001E-2</c:v>
                </c:pt>
                <c:pt idx="36">
                  <c:v>-1.265E-2</c:v>
                </c:pt>
                <c:pt idx="37">
                  <c:v>-1.1356E-2</c:v>
                </c:pt>
                <c:pt idx="38">
                  <c:v>-9.9316999999999999E-3</c:v>
                </c:pt>
                <c:pt idx="39">
                  <c:v>-8.4148000000000001E-3</c:v>
                </c:pt>
                <c:pt idx="40">
                  <c:v>-7.0210000000000003E-3</c:v>
                </c:pt>
                <c:pt idx="41">
                  <c:v>-5.7437E-3</c:v>
                </c:pt>
                <c:pt idx="42">
                  <c:v>-4.2743E-3</c:v>
                </c:pt>
                <c:pt idx="43">
                  <c:v>-2.9131999999999999E-3</c:v>
                </c:pt>
                <c:pt idx="44">
                  <c:v>-2.2693000000000001E-3</c:v>
                </c:pt>
                <c:pt idx="45">
                  <c:v>-1.9965999999999999E-3</c:v>
                </c:pt>
                <c:pt idx="46">
                  <c:v>-1.5069E-3</c:v>
                </c:pt>
                <c:pt idx="47">
                  <c:v>-9.3822000000000003E-4</c:v>
                </c:pt>
                <c:pt idx="48">
                  <c:v>-5.5316000000000002E-4</c:v>
                </c:pt>
                <c:pt idx="49">
                  <c:v>-3.1668000000000001E-4</c:v>
                </c:pt>
                <c:pt idx="50">
                  <c:v>-1.4318999999999999E-4</c:v>
                </c:pt>
                <c:pt idx="51">
                  <c:v>-4.0830999999999999E-6</c:v>
                </c:pt>
                <c:pt idx="52">
                  <c:v>1.1081E-4</c:v>
                </c:pt>
                <c:pt idx="53">
                  <c:v>1.9175E-4</c:v>
                </c:pt>
                <c:pt idx="54">
                  <c:v>2.2656E-4</c:v>
                </c:pt>
                <c:pt idx="55">
                  <c:v>2.152E-4</c:v>
                </c:pt>
                <c:pt idx="56">
                  <c:v>1.6360999999999999E-4</c:v>
                </c:pt>
                <c:pt idx="57">
                  <c:v>9.7163999999999993E-5</c:v>
                </c:pt>
                <c:pt idx="58">
                  <c:v>5.1032999999999997E-5</c:v>
                </c:pt>
                <c:pt idx="59">
                  <c:v>3.5271000000000002E-5</c:v>
                </c:pt>
                <c:pt idx="60">
                  <c:v>3.1211000000000003E-5</c:v>
                </c:pt>
                <c:pt idx="61">
                  <c:v>2.4508E-5</c:v>
                </c:pt>
                <c:pt idx="62">
                  <c:v>1.6521E-5</c:v>
                </c:pt>
                <c:pt idx="63">
                  <c:v>1.1124000000000001E-5</c:v>
                </c:pt>
                <c:pt idx="64">
                  <c:v>8.6965000000000005E-6</c:v>
                </c:pt>
                <c:pt idx="65">
                  <c:v>7.4351000000000002E-6</c:v>
                </c:pt>
                <c:pt idx="66">
                  <c:v>6.1056999999999998E-6</c:v>
                </c:pt>
                <c:pt idx="67">
                  <c:v>5.0277000000000002E-6</c:v>
                </c:pt>
                <c:pt idx="68">
                  <c:v>4.1250999999999997E-6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D9D-4ACC-A289-AF3137CF3D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1570400"/>
        <c:axId val="-2121568592"/>
      </c:scatterChart>
      <c:valAx>
        <c:axId val="-2121570400"/>
        <c:scaling>
          <c:orientation val="minMax"/>
          <c:max val="780"/>
          <c:min val="380"/>
        </c:scaling>
        <c:delete val="0"/>
        <c:axPos val="b"/>
        <c:numFmt formatCode="General" sourceLinked="1"/>
        <c:majorTickMark val="out"/>
        <c:minorTickMark val="none"/>
        <c:tickLblPos val="nextTo"/>
        <c:crossAx val="-2121568592"/>
        <c:crosses val="autoZero"/>
        <c:crossBetween val="midCat"/>
        <c:majorUnit val="20"/>
        <c:minorUnit val="2"/>
      </c:valAx>
      <c:valAx>
        <c:axId val="-2121568592"/>
        <c:scaling>
          <c:orientation val="minMax"/>
        </c:scaling>
        <c:delete val="0"/>
        <c:axPos val="l"/>
        <c:majorGridlines/>
        <c:numFmt formatCode="#,##0.0000" sourceLinked="1"/>
        <c:majorTickMark val="out"/>
        <c:minorTickMark val="none"/>
        <c:tickLblPos val="nextTo"/>
        <c:crossAx val="-21215704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4916"/>
          <c:y val="5.7859399999999998E-2"/>
          <c:w val="0.82986499999999996"/>
          <c:h val="0.8390269999999999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Series1</c:v>
                </c:pt>
              </c:strCache>
            </c:strRef>
          </c:tx>
          <c:spPr>
            <a:ln w="38100" cap="flat">
              <a:solidFill>
                <a:srgbClr val="00008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Sheet1!$B$2:$B$12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0</c:v>
                </c:pt>
                <c:pt idx="1">
                  <c:v>0.35111900000000001</c:v>
                </c:pt>
                <c:pt idx="2">
                  <c:v>0.481157</c:v>
                </c:pt>
                <c:pt idx="3">
                  <c:v>0.57853299999999996</c:v>
                </c:pt>
                <c:pt idx="4">
                  <c:v>0.65935299999999997</c:v>
                </c:pt>
                <c:pt idx="5">
                  <c:v>0.72974000000000006</c:v>
                </c:pt>
                <c:pt idx="6">
                  <c:v>0.79279299999999997</c:v>
                </c:pt>
                <c:pt idx="7">
                  <c:v>0.85033499999999995</c:v>
                </c:pt>
                <c:pt idx="8">
                  <c:v>0.90354500000000004</c:v>
                </c:pt>
                <c:pt idx="9">
                  <c:v>0.95323800000000003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8F6-8347-8BE6-83279383D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1"/>
        </c:scaling>
        <c:delete val="0"/>
        <c:axPos val="b"/>
        <c:majorGridlines>
          <c:spPr>
            <a:ln w="12700" cap="flat">
              <a:solidFill>
                <a:srgbClr val="000000"/>
              </a:solidFill>
              <a:prstDash val="solid"/>
              <a:round/>
            </a:ln>
          </c:spPr>
        </c:majorGridlines>
        <c:numFmt formatCode="0.#" sourceLinked="0"/>
        <c:majorTickMark val="out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BR"/>
          </a:p>
        </c:txPr>
        <c:crossAx val="2094734553"/>
        <c:crosses val="autoZero"/>
        <c:crossBetween val="between"/>
        <c:majorUnit val="0.25"/>
        <c:minorUnit val="0.125"/>
      </c:valAx>
      <c:valAx>
        <c:axId val="2094734553"/>
        <c:scaling>
          <c:orientation val="minMax"/>
          <c:max val="1"/>
        </c:scaling>
        <c:delete val="0"/>
        <c:axPos val="l"/>
        <c:majorGridlines>
          <c:spPr>
            <a:ln w="12700" cap="flat">
              <a:solidFill>
                <a:srgbClr val="000000"/>
              </a:solidFill>
              <a:prstDash val="solid"/>
              <a:round/>
            </a:ln>
          </c:spPr>
        </c:majorGridlines>
        <c:numFmt formatCode="0.####" sourceLinked="0"/>
        <c:majorTickMark val="out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BR"/>
          </a:p>
        </c:txPr>
        <c:crossAx val="2094734552"/>
        <c:crosses val="autoZero"/>
        <c:crossBetween val="between"/>
        <c:majorUnit val="0.25"/>
        <c:minorUnit val="0.125"/>
      </c:valAx>
      <c:spPr>
        <a:noFill/>
        <a:ln w="12700" cap="flat">
          <a:solidFill>
            <a:srgbClr val="000000"/>
          </a:solidFill>
          <a:prstDash val="solid"/>
          <a:round/>
        </a:ln>
        <a:effectLst/>
      </c:spPr>
    </c:plotArea>
    <c:plotVisOnly val="1"/>
    <c:dispBlanksAs val="gap"/>
    <c:showDLblsOverMax val="1"/>
  </c:chart>
  <c:spPr>
    <a:solidFill>
      <a:schemeClr val="accent3">
        <a:lumOff val="44000"/>
      </a:schemeClr>
    </a:solidFill>
    <a:ln w="12700" cap="flat">
      <a:solidFill>
        <a:srgbClr val="000000"/>
      </a:solidFill>
      <a:prstDash val="solid"/>
      <a:round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1225" latinLnBrk="0">
      <a:lnSpc>
        <a:spcPct val="90000"/>
      </a:lnSpc>
      <a:spcBef>
        <a:spcPts val="500"/>
      </a:spcBef>
      <a:defRPr sz="1200">
        <a:latin typeface="+mj-lt"/>
        <a:ea typeface="+mj-ea"/>
        <a:cs typeface="+mj-cs"/>
        <a:sym typeface="Arial"/>
      </a:defRPr>
    </a:lvl1pPr>
    <a:lvl2pPr indent="228600" defTabSz="911225" latinLnBrk="0">
      <a:lnSpc>
        <a:spcPct val="90000"/>
      </a:lnSpc>
      <a:spcBef>
        <a:spcPts val="500"/>
      </a:spcBef>
      <a:defRPr sz="1200">
        <a:latin typeface="+mj-lt"/>
        <a:ea typeface="+mj-ea"/>
        <a:cs typeface="+mj-cs"/>
        <a:sym typeface="Arial"/>
      </a:defRPr>
    </a:lvl2pPr>
    <a:lvl3pPr indent="457200" defTabSz="911225" latinLnBrk="0">
      <a:lnSpc>
        <a:spcPct val="90000"/>
      </a:lnSpc>
      <a:spcBef>
        <a:spcPts val="500"/>
      </a:spcBef>
      <a:defRPr sz="1200">
        <a:latin typeface="+mj-lt"/>
        <a:ea typeface="+mj-ea"/>
        <a:cs typeface="+mj-cs"/>
        <a:sym typeface="Arial"/>
      </a:defRPr>
    </a:lvl3pPr>
    <a:lvl4pPr indent="685800" defTabSz="911225" latinLnBrk="0">
      <a:lnSpc>
        <a:spcPct val="90000"/>
      </a:lnSpc>
      <a:spcBef>
        <a:spcPts val="500"/>
      </a:spcBef>
      <a:defRPr sz="1200">
        <a:latin typeface="+mj-lt"/>
        <a:ea typeface="+mj-ea"/>
        <a:cs typeface="+mj-cs"/>
        <a:sym typeface="Arial"/>
      </a:defRPr>
    </a:lvl4pPr>
    <a:lvl5pPr indent="914400" defTabSz="911225" latinLnBrk="0">
      <a:lnSpc>
        <a:spcPct val="90000"/>
      </a:lnSpc>
      <a:spcBef>
        <a:spcPts val="500"/>
      </a:spcBef>
      <a:defRPr sz="1200">
        <a:latin typeface="+mj-lt"/>
        <a:ea typeface="+mj-ea"/>
        <a:cs typeface="+mj-cs"/>
        <a:sym typeface="Arial"/>
      </a:defRPr>
    </a:lvl5pPr>
    <a:lvl6pPr indent="1143000" defTabSz="911225" latinLnBrk="0">
      <a:lnSpc>
        <a:spcPct val="90000"/>
      </a:lnSpc>
      <a:spcBef>
        <a:spcPts val="500"/>
      </a:spcBef>
      <a:defRPr sz="1200">
        <a:latin typeface="+mj-lt"/>
        <a:ea typeface="+mj-ea"/>
        <a:cs typeface="+mj-cs"/>
        <a:sym typeface="Arial"/>
      </a:defRPr>
    </a:lvl6pPr>
    <a:lvl7pPr indent="1371600" defTabSz="911225" latinLnBrk="0">
      <a:lnSpc>
        <a:spcPct val="90000"/>
      </a:lnSpc>
      <a:spcBef>
        <a:spcPts val="500"/>
      </a:spcBef>
      <a:defRPr sz="1200">
        <a:latin typeface="+mj-lt"/>
        <a:ea typeface="+mj-ea"/>
        <a:cs typeface="+mj-cs"/>
        <a:sym typeface="Arial"/>
      </a:defRPr>
    </a:lvl7pPr>
    <a:lvl8pPr indent="1600200" defTabSz="911225" latinLnBrk="0">
      <a:lnSpc>
        <a:spcPct val="90000"/>
      </a:lnSpc>
      <a:spcBef>
        <a:spcPts val="500"/>
      </a:spcBef>
      <a:defRPr sz="1200">
        <a:latin typeface="+mj-lt"/>
        <a:ea typeface="+mj-ea"/>
        <a:cs typeface="+mj-cs"/>
        <a:sym typeface="Arial"/>
      </a:defRPr>
    </a:lvl8pPr>
    <a:lvl9pPr indent="1828800" defTabSz="911225" latinLnBrk="0">
      <a:lnSpc>
        <a:spcPct val="90000"/>
      </a:lnSpc>
      <a:spcBef>
        <a:spcPts val="5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900"/>
              <a:t>Computação Gráfica: Luz e Cor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6FDA50B-E9B8-4B96-B3DE-A65E88AB6DC0}" type="datetime1">
              <a:rPr lang="en-US" sz="900" smtClean="0"/>
              <a:pPr/>
              <a:t>3/3/21</a:t>
            </a:fld>
            <a:endParaRPr lang="en-US" sz="900"/>
          </a:p>
        </p:txBody>
      </p:sp>
      <p:sp>
        <p:nvSpPr>
          <p:cNvPr id="406532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900"/>
              <a:t>Marcelo Gattass</a:t>
            </a:r>
          </a:p>
        </p:txBody>
      </p:sp>
      <p:sp>
        <p:nvSpPr>
          <p:cNvPr id="4065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D07C9F1-B709-47AF-97BC-99F6D6B2BB5E}" type="slidenum">
              <a:rPr lang="en-US" sz="900" smtClean="0"/>
              <a:pPr/>
              <a:t>2</a:t>
            </a:fld>
            <a:endParaRPr lang="en-US" sz="900"/>
          </a:p>
        </p:txBody>
      </p:sp>
      <p:sp>
        <p:nvSpPr>
          <p:cNvPr id="406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62000"/>
            <a:ext cx="4329113" cy="3246438"/>
          </a:xfrm>
          <a:ln cap="flat"/>
        </p:spPr>
      </p:sp>
      <p:sp>
        <p:nvSpPr>
          <p:cNvPr id="406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43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Computação Gráfica: Luz e Cor</a:t>
            </a:r>
          </a:p>
        </p:txBody>
      </p:sp>
      <p:sp>
        <p:nvSpPr>
          <p:cNvPr id="523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C5B8AA-F8E9-47CB-8F7F-6E07F8E60605}" type="datetime1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3/3/21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3268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Marcelo Gattass</a:t>
            </a:r>
          </a:p>
        </p:txBody>
      </p:sp>
      <p:sp>
        <p:nvSpPr>
          <p:cNvPr id="52326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089BBE-5AB3-4D92-ACC6-9E9927811887}" type="slidenum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3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917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Computação Gráfica: Luz e Cor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45D25D-7A31-459D-B342-04F581E2CD42}" type="datetime1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3/3/21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4292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Marcelo Gattass</a:t>
            </a:r>
          </a:p>
        </p:txBody>
      </p:sp>
      <p:sp>
        <p:nvSpPr>
          <p:cNvPr id="52429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BBE91-9C89-47DB-B889-18B2115AE90D}" type="slidenum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4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672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Computação Gráfica: Luz e Cor</a:t>
            </a:r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3D5866-4E9A-4856-9647-9AF6217E73F4}" type="datetime1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3/3/21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5316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Marcelo Gattass</a:t>
            </a:r>
          </a:p>
        </p:txBody>
      </p:sp>
      <p:sp>
        <p:nvSpPr>
          <p:cNvPr id="5253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D6596A-D4A4-447F-A368-95D4947F3DE2}" type="slidenum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5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808038"/>
            <a:ext cx="4575175" cy="3430587"/>
          </a:xfrm>
          <a:ln cap="flat"/>
        </p:spPr>
      </p:sp>
      <p:sp>
        <p:nvSpPr>
          <p:cNvPr id="525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041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Computação Gráfica: Luz e Cor</a:t>
            </a:r>
          </a:p>
        </p:txBody>
      </p:sp>
      <p:sp>
        <p:nvSpPr>
          <p:cNvPr id="526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84C0F1-1F92-4B72-AB92-A68D475B2E70}" type="datetime1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3/3/21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6340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Marcelo Gattass</a:t>
            </a:r>
          </a:p>
        </p:txBody>
      </p:sp>
      <p:sp>
        <p:nvSpPr>
          <p:cNvPr id="52634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B2329A-7167-4C3A-A463-52D2D6E32C34}" type="slidenum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6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808038"/>
            <a:ext cx="4575175" cy="3430587"/>
          </a:xfrm>
          <a:ln cap="flat"/>
        </p:spPr>
      </p:sp>
      <p:sp>
        <p:nvSpPr>
          <p:cNvPr id="526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1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Computação Gráfica: Luz e Cor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77F36-6061-4E16-8E9B-A8B7F00914BD}" type="datetime1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3/3/21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7364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Marcelo Gattass</a:t>
            </a:r>
          </a:p>
        </p:txBody>
      </p:sp>
      <p:sp>
        <p:nvSpPr>
          <p:cNvPr id="52736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9AF4E-CD65-4D75-A3C2-06A62DF2F246}" type="slidenum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7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808038"/>
            <a:ext cx="4575175" cy="3430587"/>
          </a:xfrm>
          <a:ln cap="flat"/>
        </p:spPr>
      </p:sp>
      <p:sp>
        <p:nvSpPr>
          <p:cNvPr id="527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460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Times New Roman"/>
              </a:rPr>
              <a:t>Computação Gráfica: Luz e Cor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59FFBE-FD7C-4DBB-9081-9C7D391BC612}" type="datetime1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Times New Roman"/>
              </a:rPr>
              <a:pPr marL="0" marR="0" lvl="0" indent="0" algn="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3/3/21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  <a:sym typeface="Times New Roman"/>
            </a:endParaRPr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Times New Roman"/>
              </a:rPr>
              <a:t>Marcelo Gattass</a:t>
            </a:r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D4052E-A9E6-402F-B74D-217862E5F9E5}" type="slidenum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Times New Roman"/>
              </a:rPr>
              <a:pPr marL="0" marR="0" lvl="0" indent="0" algn="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  <a:sym typeface="Times New Roman"/>
            </a:endParaRPr>
          </a:p>
        </p:txBody>
      </p:sp>
      <p:sp>
        <p:nvSpPr>
          <p:cNvPr id="536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1063" y="590550"/>
            <a:ext cx="3390900" cy="2543175"/>
          </a:xfrm>
          <a:ln/>
        </p:spPr>
      </p:sp>
      <p:sp>
        <p:nvSpPr>
          <p:cNvPr id="536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2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Times New Roman"/>
              </a:rPr>
              <a:t>Computação Gráfica: Luz e Cor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59FFBE-FD7C-4DBB-9081-9C7D391BC612}" type="datetime1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Times New Roman"/>
              </a:rPr>
              <a:pPr marL="0" marR="0" lvl="0" indent="0" algn="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3/3/21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  <a:sym typeface="Times New Roman"/>
            </a:endParaRPr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Times New Roman"/>
              </a:rPr>
              <a:t>Marcelo Gattass</a:t>
            </a:r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858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D4052E-A9E6-402F-B74D-217862E5F9E5}" type="slidenum">
              <a:rPr kumimoji="0" lang="en-US" sz="9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sym typeface="Times New Roman"/>
              </a:rPr>
              <a:pPr marL="0" marR="0" lvl="0" indent="0" algn="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  <a:sym typeface="Times New Roman"/>
            </a:endParaRPr>
          </a:p>
        </p:txBody>
      </p:sp>
      <p:sp>
        <p:nvSpPr>
          <p:cNvPr id="536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79775" y="590550"/>
            <a:ext cx="3673475" cy="2543175"/>
          </a:xfrm>
          <a:ln/>
        </p:spPr>
      </p:sp>
      <p:sp>
        <p:nvSpPr>
          <p:cNvPr id="536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27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835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2000"/>
            </a:lvl1pPr>
            <a:lvl2pPr marL="0" indent="457200">
              <a:spcBef>
                <a:spcPts val="700"/>
              </a:spcBef>
              <a:buSzTx/>
              <a:buFontTx/>
              <a:buNone/>
              <a:defRPr sz="2000"/>
            </a:lvl2pPr>
            <a:lvl3pPr marL="0" indent="914400">
              <a:spcBef>
                <a:spcPts val="700"/>
              </a:spcBef>
              <a:buSzTx/>
              <a:buFontTx/>
              <a:buNone/>
              <a:defRPr sz="2000"/>
            </a:lvl3pPr>
            <a:lvl4pPr marL="0" indent="1371600">
              <a:spcBef>
                <a:spcPts val="700"/>
              </a:spcBef>
              <a:buSzTx/>
              <a:buFontTx/>
              <a:buNone/>
              <a:defRPr sz="2000"/>
            </a:lvl4pPr>
            <a:lvl5pPr marL="0" indent="1828800">
              <a:spcBef>
                <a:spcPts val="700"/>
              </a:spcBef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/>
          <a:p>
            <a:pPr marL="0" indent="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090553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2578389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5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2000"/>
            </a:lvl1pPr>
            <a:lvl2pPr marL="0" indent="457200">
              <a:spcBef>
                <a:spcPts val="700"/>
              </a:spcBef>
              <a:buSzTx/>
              <a:buFontTx/>
              <a:buNone/>
              <a:defRPr sz="2000"/>
            </a:lvl2pPr>
            <a:lvl3pPr marL="0" indent="914400">
              <a:spcBef>
                <a:spcPts val="700"/>
              </a:spcBef>
              <a:buSzTx/>
              <a:buFontTx/>
              <a:buNone/>
              <a:defRPr sz="2000"/>
            </a:lvl3pPr>
            <a:lvl4pPr marL="0" indent="1371600">
              <a:spcBef>
                <a:spcPts val="700"/>
              </a:spcBef>
              <a:buSzTx/>
              <a:buFontTx/>
              <a:buNone/>
              <a:defRPr sz="2000"/>
            </a:lvl4pPr>
            <a:lvl5pPr marL="0" indent="1828800">
              <a:spcBef>
                <a:spcPts val="700"/>
              </a:spcBef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891541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000"/>
              </a:spcBef>
              <a:defRPr sz="2800"/>
            </a:lvl1pPr>
            <a:lvl2pPr marL="541073" indent="-198173">
              <a:spcBef>
                <a:spcPts val="1000"/>
              </a:spcBef>
              <a:defRPr sz="2800"/>
            </a:lvl2pPr>
            <a:lvl3pPr marL="924243" indent="-240030">
              <a:spcBef>
                <a:spcPts val="1000"/>
              </a:spcBef>
              <a:defRPr sz="2800"/>
            </a:lvl3pPr>
            <a:lvl4pPr marL="1227137" indent="-200025">
              <a:spcBef>
                <a:spcPts val="1000"/>
              </a:spcBef>
              <a:defRPr sz="2800"/>
            </a:lvl4pPr>
            <a:lvl5pPr marL="1570919" indent="-202494">
              <a:spcBef>
                <a:spcPts val="10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214719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3784234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3072574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814105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63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100"/>
              </a:spcBef>
              <a:defRPr sz="3200"/>
            </a:lvl1pPr>
            <a:lvl2pPr marL="537029" indent="-194129">
              <a:spcBef>
                <a:spcPts val="1100"/>
              </a:spcBef>
              <a:defRPr sz="3200"/>
            </a:lvl2pPr>
            <a:lvl3pPr>
              <a:spcBef>
                <a:spcPts val="1100"/>
              </a:spcBef>
              <a:defRPr sz="3200"/>
            </a:lvl3pPr>
            <a:lvl4pPr marL="1232852" indent="-205740">
              <a:spcBef>
                <a:spcPts val="1100"/>
              </a:spcBef>
              <a:defRPr sz="3200"/>
            </a:lvl4pPr>
            <a:lvl5pPr>
              <a:spcBef>
                <a:spcPts val="11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4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6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753908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64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1400"/>
            </a:lvl1pPr>
            <a:lvl2pPr marL="0" indent="457200">
              <a:spcBef>
                <a:spcPts val="500"/>
              </a:spcBef>
              <a:buSzTx/>
              <a:buFontTx/>
              <a:buNone/>
              <a:defRPr sz="1400"/>
            </a:lvl2pPr>
            <a:lvl3pPr marL="0" indent="914400">
              <a:spcBef>
                <a:spcPts val="500"/>
              </a:spcBef>
              <a:buSzTx/>
              <a:buFontTx/>
              <a:buNone/>
              <a:defRPr sz="1400"/>
            </a:lvl3pPr>
            <a:lvl4pPr marL="0" indent="1371600">
              <a:spcBef>
                <a:spcPts val="500"/>
              </a:spcBef>
              <a:buSzTx/>
              <a:buFontTx/>
              <a:buNone/>
              <a:defRPr sz="1400"/>
            </a:lvl4pPr>
            <a:lvl5pPr marL="0" indent="1828800">
              <a:spcBef>
                <a:spcPts val="5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5754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53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1979613"/>
            <a:ext cx="7159626" cy="4114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55719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itle Text"/>
          <p:cNvSpPr txBox="1">
            <a:spLocks noGrp="1"/>
          </p:cNvSpPr>
          <p:nvPr>
            <p:ph type="title"/>
          </p:nvPr>
        </p:nvSpPr>
        <p:spPr>
          <a:xfrm>
            <a:off x="6362700" y="74613"/>
            <a:ext cx="1789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Title Text</a:t>
            </a:r>
          </a:p>
        </p:txBody>
      </p:sp>
      <p:sp>
        <p:nvSpPr>
          <p:cNvPr id="662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5218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355497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7159626" cy="6019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618415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627599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7159626" cy="1981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99369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8058119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BC612-7615-48F4-BAAB-CBC90BFFF0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082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0D9E7-0DFE-4945-AD01-8C69C8E97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163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607B5-0943-4A21-862B-B745D73B96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913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2188" y="1979613"/>
            <a:ext cx="3503612" cy="4114800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979613"/>
            <a:ext cx="3503613" cy="4114800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39231-0388-41E5-9EE6-DECF1D0676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64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C4400-66E1-4477-85A2-5E5865DF7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1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l" defTabSz="914400">
              <a:lnSpc>
                <a:spcPct val="10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5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700"/>
              </a:spcBef>
              <a:buSzPct val="100000"/>
              <a:buFontTx/>
              <a:buChar char="•"/>
              <a:defRPr sz="3200" b="0">
                <a:latin typeface="+mj-lt"/>
                <a:ea typeface="+mj-ea"/>
                <a:cs typeface="+mj-cs"/>
                <a:sym typeface="Arial"/>
              </a:defRPr>
            </a:lvl1pPr>
            <a:lvl2pPr marL="783771" indent="-326571" defTabSz="91440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700"/>
              </a:spcBef>
              <a:buFontTx/>
              <a:buChar char="•"/>
              <a:defRPr sz="3200" b="0">
                <a:latin typeface="+mj-lt"/>
                <a:ea typeface="+mj-ea"/>
                <a:cs typeface="+mj-cs"/>
                <a:sym typeface="Arial"/>
              </a:defRPr>
            </a:lvl3pPr>
            <a:lvl4pPr marL="1737360" indent="-365760" defTabSz="914400">
              <a:lnSpc>
                <a:spcPct val="100000"/>
              </a:lnSpc>
              <a:spcBef>
                <a:spcPts val="700"/>
              </a:spcBef>
              <a:buSzPct val="100000"/>
              <a:buFontTx/>
              <a:buChar char="–"/>
              <a:defRPr sz="3200" b="0">
                <a:latin typeface="+mj-lt"/>
                <a:ea typeface="+mj-ea"/>
                <a:cs typeface="+mj-cs"/>
                <a:sym typeface="Arial"/>
              </a:defRPr>
            </a:lvl4pPr>
            <a:lvl5pPr marL="2194560" indent="-365760" defTabSz="914400">
              <a:lnSpc>
                <a:spcPct val="100000"/>
              </a:lnSpc>
              <a:spcBef>
                <a:spcPts val="700"/>
              </a:spcBef>
              <a:buFontTx/>
              <a:defRPr sz="32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0" indent="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392F8-605B-4C03-9A7D-73B2593217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25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ACD3A-FFD6-4630-B22E-00A1C55F6D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9959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1846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F1A01-8E3D-4A90-B4B8-60C1F44425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888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846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pt-B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D87D4-223A-410D-ABB4-F7559CBCE1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7339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45115-4707-46A1-950D-FE9731D2FE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9805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74613"/>
            <a:ext cx="1789113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2188" y="74613"/>
            <a:ext cx="5218112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E996F-3F06-4CE5-90B6-85DE07D025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383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92188" y="74613"/>
            <a:ext cx="7159625" cy="601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5C27D3-DBE5-4F00-9043-79ACC3150A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879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188" y="74613"/>
            <a:ext cx="7159625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2188" y="1979613"/>
            <a:ext cx="350361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979613"/>
            <a:ext cx="350361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E5D65-8AA7-46EF-BD93-BFFC43C68B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3971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188" y="74613"/>
            <a:ext cx="7159625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2188" y="1979613"/>
            <a:ext cx="7159625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188" y="4113213"/>
            <a:ext cx="7159625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FE957-28E0-46E9-B9BB-B850582AD7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073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188" y="74613"/>
            <a:ext cx="7159625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2188" y="1979613"/>
            <a:ext cx="350361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979613"/>
            <a:ext cx="3503613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4113213"/>
            <a:ext cx="3503613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F2FB4-7830-4C32-BD81-55013FDF5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78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l" defTabSz="914400">
              <a:lnSpc>
                <a:spcPct val="10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5204894"/>
            <a:ext cx="9144000" cy="1653233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4400"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4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4400"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4400"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4400"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546667"/>
            <a:ext cx="8520600" cy="81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2" y="6201587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09320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132D-0E4F-F040-ACDC-23B76B044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FEC78-FC53-8E42-92AF-3C2604183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6E591-8ED1-F848-8DEC-FAABB548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A0929-9C8F-654F-AEDE-990595FB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278C8-8D13-194A-A06C-A2BD9D12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9689174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45F2-D0A4-D54B-8C96-E59A98A2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CEA5-D822-D34C-9C7D-D4D7D6903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119D3-99FA-9845-A65B-6A96FE75D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EB2-DEB5-8941-9FE7-D8DF93BA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FEB0D-80E1-8F42-BFDF-BAA76A54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1272638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F918-1111-584F-8C46-9B9BD0CD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139F6-14C9-2248-914A-F8D34CFF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FB25B-BFA4-7F49-8CEE-8A8A3B97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98B3-C310-AD40-A16D-88A3BA00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9FCA8-C086-634D-AD52-3E87AB4B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9539888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5A91-CB7A-694D-A838-8A1C0A38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1504-37A9-3B4E-A56F-4A4B01D04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22335-E878-E947-88EE-FE8D7319C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5DFF9-ACE2-1944-A9B5-AE748EA02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E702C-9697-B74F-8690-96C47CCCB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C2390-1EA2-9D4C-BAD3-9A371ABD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741218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BEDD-4628-7C4D-A7E6-F3E56994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BD396-2412-1948-9042-16E5C9884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B0F7E-02BD-3C44-999A-31670284D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10B73-714B-DB49-81B2-0882A2707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7A66E-62B3-344E-9786-790E62C8A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62FF6-510F-834B-9A87-D6D80EF8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DC151-E5A6-2642-8B59-B7282C67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8A4DA-C371-B142-A4DC-AE3F6E16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0746907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99C4-0E5B-5145-93DA-0B1BF656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48F3C-A284-FE4B-81DD-A0F39FA4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87BAA-C13E-0B48-B091-B079A07F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07715-ECA9-8D45-87B5-E5BE891B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84109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C24EF-6E5F-8547-8410-5E6217CE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65244-71A5-B44A-9A3D-BBC96C27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493EC-851B-3D40-B334-E9B88F4F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46264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207D-D263-EA43-9FD1-DA2DDF78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9804-F229-1C46-9370-26514516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A6939-0E08-8D44-91CE-43150D8CE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305E3-71E0-2343-8CA4-D7ED90E7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F9E0D-CDD4-DB44-94A1-F3ECFDAA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3D7EE-DE1F-3B47-9BED-E8CA434C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6784441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4E8F-0DD0-C948-93E9-AE9F64D6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0DE68-6183-BD48-BBA8-3A475E186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CBBD5-2271-AC43-8A63-55A147B3C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E462D-34E9-D245-B8D6-BDF3F5842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78567-BB00-F442-B38D-03C275FF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C5EC3-F6C7-E144-937C-680981FF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85695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1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</p:spPr>
        <p:txBody>
          <a:bodyPr vert="eaVert"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3E72-2AAD-F14B-A6E2-A15599AF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A561B-92CC-624D-8111-C7C68E964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4BDF1-7438-2548-B914-4CAE7FB4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7EBE6-1D7E-974B-8E34-D72B6AE2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3FEF0-1817-734E-9A7B-54CAA39F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6460769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EAE1B-820B-0646-9FB7-8489AA606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F6A97-1C80-4D4C-B7E9-A01828B1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865A8-E591-C842-8A70-01037801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25A5D-FFCA-604E-A572-95F6C65D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E43A7-E809-D044-83B4-700D63A8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96944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6515100" y="228600"/>
            <a:ext cx="1943100" cy="5867400"/>
          </a:xfrm>
          <a:prstGeom prst="rect">
            <a:avLst/>
          </a:prstGeom>
        </p:spPr>
        <p:txBody>
          <a:bodyPr vert="eaVert"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228600"/>
            <a:ext cx="5676900" cy="5867400"/>
          </a:xfrm>
          <a:prstGeom prst="rect">
            <a:avLst/>
          </a:prstGeom>
        </p:spPr>
        <p:txBody>
          <a:bodyPr vert="eaVert"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and Char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88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itle Text"/>
          <p:cNvSpPr txBox="1">
            <a:spLocks noGrp="1"/>
          </p:cNvSpPr>
          <p:nvPr>
            <p:ph type="title"/>
          </p:nvPr>
        </p:nvSpPr>
        <p:spPr>
          <a:xfrm>
            <a:off x="685800" y="28194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defTabSz="914400">
              <a:lnSpc>
                <a:spcPct val="100000"/>
              </a:lnSpc>
              <a:defRPr sz="32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lIns="45719" tIns="45719" rIns="45719" bIns="45719" anchor="t">
            <a:normAutofit/>
          </a:bodyPr>
          <a:lstStyle>
            <a:lvl1pPr algn="l" defTabSz="914400">
              <a:lnSpc>
                <a:spcPct val="100000"/>
              </a:lnSpc>
              <a:defRPr sz="4000" cap="all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•"/>
              <a:defRPr sz="2800" b="0">
                <a:latin typeface="+mj-lt"/>
                <a:ea typeface="+mj-ea"/>
                <a:cs typeface="+mj-cs"/>
                <a:sym typeface="Arial"/>
              </a:defRPr>
            </a:lvl1pPr>
            <a:lvl2pPr marL="790575" indent="-333375" defTabSz="914400">
              <a:lnSpc>
                <a:spcPct val="100000"/>
              </a:lnSpc>
              <a:spcBef>
                <a:spcPts val="600"/>
              </a:spcBef>
              <a:buFontTx/>
              <a:buChar char="–"/>
              <a:defRPr sz="2800" b="0">
                <a:latin typeface="+mj-lt"/>
                <a:ea typeface="+mj-ea"/>
                <a:cs typeface="+mj-cs"/>
                <a:sym typeface="Arial"/>
              </a:defRPr>
            </a:lvl2pPr>
            <a:lvl3pPr marL="1234439" indent="-320039" defTabSz="914400">
              <a:lnSpc>
                <a:spcPct val="100000"/>
              </a:lnSpc>
              <a:spcBef>
                <a:spcPts val="600"/>
              </a:spcBef>
              <a:buFontTx/>
              <a:buChar char="•"/>
              <a:defRPr sz="2800" b="0">
                <a:latin typeface="+mj-lt"/>
                <a:ea typeface="+mj-ea"/>
                <a:cs typeface="+mj-cs"/>
                <a:sym typeface="Arial"/>
              </a:defRPr>
            </a:lvl3pPr>
            <a:lvl4pPr marL="1727200" indent="-355600" defTabSz="9144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–"/>
              <a:defRPr sz="2800" b="0">
                <a:latin typeface="+mj-lt"/>
                <a:ea typeface="+mj-ea"/>
                <a:cs typeface="+mj-cs"/>
                <a:sym typeface="Arial"/>
              </a:defRPr>
            </a:lvl4pPr>
            <a:lvl5pPr marL="2184400" indent="-355600" defTabSz="914400">
              <a:lnSpc>
                <a:spcPct val="100000"/>
              </a:lnSpc>
              <a:spcBef>
                <a:spcPts val="600"/>
              </a:spcBef>
              <a:buFontTx/>
              <a:defRPr sz="28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/>
          <a:p>
            <a:pPr marL="0" indent="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l" defTabSz="914400">
              <a:lnSpc>
                <a:spcPct val="10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700"/>
              </a:spcBef>
              <a:buSzPct val="100000"/>
              <a:buFontTx/>
              <a:buChar char="•"/>
              <a:defRPr sz="3200" b="0">
                <a:latin typeface="+mj-lt"/>
                <a:ea typeface="+mj-ea"/>
                <a:cs typeface="+mj-cs"/>
                <a:sym typeface="Arial"/>
              </a:defRPr>
            </a:lvl1pPr>
            <a:lvl2pPr marL="783771" indent="-326571" defTabSz="91440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700"/>
              </a:spcBef>
              <a:buFontTx/>
              <a:buChar char="•"/>
              <a:defRPr sz="3200" b="0">
                <a:latin typeface="+mj-lt"/>
                <a:ea typeface="+mj-ea"/>
                <a:cs typeface="+mj-cs"/>
                <a:sym typeface="Arial"/>
              </a:defRPr>
            </a:lvl3pPr>
            <a:lvl4pPr marL="1737360" indent="-365760" defTabSz="914400">
              <a:lnSpc>
                <a:spcPct val="100000"/>
              </a:lnSpc>
              <a:spcBef>
                <a:spcPts val="700"/>
              </a:spcBef>
              <a:buSzPct val="100000"/>
              <a:buFontTx/>
              <a:buChar char="–"/>
              <a:defRPr sz="3200" b="0">
                <a:latin typeface="+mj-lt"/>
                <a:ea typeface="+mj-ea"/>
                <a:cs typeface="+mj-cs"/>
                <a:sym typeface="Arial"/>
              </a:defRPr>
            </a:lvl4pPr>
            <a:lvl5pPr marL="2194560" indent="-365760" defTabSz="914400">
              <a:lnSpc>
                <a:spcPct val="100000"/>
              </a:lnSpc>
              <a:spcBef>
                <a:spcPts val="700"/>
              </a:spcBef>
              <a:buFontTx/>
              <a:defRPr sz="32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0" indent="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l" defTabSz="914400">
              <a:lnSpc>
                <a:spcPct val="10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8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00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</p:spPr>
        <p:txBody>
          <a:bodyPr vert="eaVert"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Title Text"/>
          <p:cNvSpPr txBox="1">
            <a:spLocks noGrp="1"/>
          </p:cNvSpPr>
          <p:nvPr>
            <p:ph type="title"/>
          </p:nvPr>
        </p:nvSpPr>
        <p:spPr>
          <a:xfrm>
            <a:off x="6515100" y="228600"/>
            <a:ext cx="1943100" cy="5867400"/>
          </a:xfrm>
          <a:prstGeom prst="rect">
            <a:avLst/>
          </a:prstGeom>
        </p:spPr>
        <p:txBody>
          <a:bodyPr vert="eaVert"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0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228600"/>
            <a:ext cx="5676900" cy="5867400"/>
          </a:xfrm>
          <a:prstGeom prst="rect">
            <a:avLst/>
          </a:prstGeom>
        </p:spPr>
        <p:txBody>
          <a:bodyPr vert="eaVert"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and Char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4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2000"/>
            </a:lvl1pPr>
            <a:lvl2pPr marL="0" indent="457200">
              <a:spcBef>
                <a:spcPts val="700"/>
              </a:spcBef>
              <a:buSzTx/>
              <a:buFontTx/>
              <a:buNone/>
              <a:defRPr sz="2000"/>
            </a:lvl2pPr>
            <a:lvl3pPr marL="0" indent="914400">
              <a:spcBef>
                <a:spcPts val="700"/>
              </a:spcBef>
              <a:buSzTx/>
              <a:buFontTx/>
              <a:buNone/>
              <a:defRPr sz="2000"/>
            </a:lvl3pPr>
            <a:lvl4pPr marL="0" indent="1371600">
              <a:spcBef>
                <a:spcPts val="700"/>
              </a:spcBef>
              <a:buSzTx/>
              <a:buFontTx/>
              <a:buNone/>
              <a:defRPr sz="2000"/>
            </a:lvl4pPr>
            <a:lvl5pPr marL="0" indent="1828800">
              <a:spcBef>
                <a:spcPts val="700"/>
              </a:spcBef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100"/>
              </a:spcBef>
              <a:defRPr sz="3200"/>
            </a:lvl1pPr>
            <a:lvl2pPr marL="537029" indent="-194129">
              <a:spcBef>
                <a:spcPts val="1100"/>
              </a:spcBef>
              <a:defRPr sz="3200"/>
            </a:lvl2pPr>
            <a:lvl3pPr>
              <a:spcBef>
                <a:spcPts val="1100"/>
              </a:spcBef>
              <a:defRPr sz="3200"/>
            </a:lvl3pPr>
            <a:lvl4pPr marL="1232852" indent="-205740">
              <a:spcBef>
                <a:spcPts val="1100"/>
              </a:spcBef>
              <a:defRPr sz="3200"/>
            </a:lvl4pPr>
            <a:lvl5pPr>
              <a:spcBef>
                <a:spcPts val="11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000"/>
              </a:spcBef>
              <a:defRPr sz="2800"/>
            </a:lvl1pPr>
            <a:lvl2pPr marL="541073" indent="-198173">
              <a:spcBef>
                <a:spcPts val="1000"/>
              </a:spcBef>
              <a:defRPr sz="2800"/>
            </a:lvl2pPr>
            <a:lvl3pPr marL="924243" indent="-240030">
              <a:spcBef>
                <a:spcPts val="1000"/>
              </a:spcBef>
              <a:defRPr sz="2800"/>
            </a:lvl3pPr>
            <a:lvl4pPr marL="1227137" indent="-200025">
              <a:spcBef>
                <a:spcPts val="1000"/>
              </a:spcBef>
              <a:defRPr sz="2800"/>
            </a:lvl4pPr>
            <a:lvl5pPr marL="1570919" indent="-202494">
              <a:spcBef>
                <a:spcPts val="10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490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100"/>
              </a:spcBef>
              <a:defRPr sz="3200"/>
            </a:lvl1pPr>
            <a:lvl2pPr marL="537029" indent="-194129">
              <a:spcBef>
                <a:spcPts val="1100"/>
              </a:spcBef>
              <a:defRPr sz="3200"/>
            </a:lvl2pPr>
            <a:lvl3pPr>
              <a:spcBef>
                <a:spcPts val="1100"/>
              </a:spcBef>
              <a:defRPr sz="3200"/>
            </a:lvl3pPr>
            <a:lvl4pPr marL="1232852" indent="-205740">
              <a:spcBef>
                <a:spcPts val="1100"/>
              </a:spcBef>
              <a:defRPr sz="3200"/>
            </a:lvl4pPr>
            <a:lvl5pPr>
              <a:spcBef>
                <a:spcPts val="11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1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50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1400"/>
            </a:lvl1pPr>
            <a:lvl2pPr marL="0" indent="457200">
              <a:spcBef>
                <a:spcPts val="500"/>
              </a:spcBef>
              <a:buSzTx/>
              <a:buFontTx/>
              <a:buNone/>
              <a:defRPr sz="1400"/>
            </a:lvl2pPr>
            <a:lvl3pPr marL="0" indent="914400">
              <a:spcBef>
                <a:spcPts val="500"/>
              </a:spcBef>
              <a:buSzTx/>
              <a:buFontTx/>
              <a:buNone/>
              <a:defRPr sz="1400"/>
            </a:lvl3pPr>
            <a:lvl4pPr marL="0" indent="1371600">
              <a:spcBef>
                <a:spcPts val="500"/>
              </a:spcBef>
              <a:buSzTx/>
              <a:buFontTx/>
              <a:buNone/>
              <a:defRPr sz="1400"/>
            </a:lvl4pPr>
            <a:lvl5pPr marL="0" indent="1828800">
              <a:spcBef>
                <a:spcPts val="5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10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1979613"/>
            <a:ext cx="7159626" cy="4114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6362700" y="74613"/>
            <a:ext cx="1789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5218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7159626" cy="6019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28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1400"/>
            </a:lvl1pPr>
            <a:lvl2pPr marL="0" indent="457200">
              <a:spcBef>
                <a:spcPts val="500"/>
              </a:spcBef>
              <a:buSzTx/>
              <a:buFontTx/>
              <a:buNone/>
              <a:defRPr sz="1400"/>
            </a:lvl2pPr>
            <a:lvl3pPr marL="0" indent="914400">
              <a:spcBef>
                <a:spcPts val="500"/>
              </a:spcBef>
              <a:buSzTx/>
              <a:buFontTx/>
              <a:buNone/>
              <a:defRPr sz="1400"/>
            </a:lvl3pPr>
            <a:lvl4pPr marL="0" indent="1371600">
              <a:spcBef>
                <a:spcPts val="500"/>
              </a:spcBef>
              <a:buSzTx/>
              <a:buFontTx/>
              <a:buNone/>
              <a:defRPr sz="1400"/>
            </a:lvl4pPr>
            <a:lvl5pPr marL="0" indent="1828800">
              <a:spcBef>
                <a:spcPts val="5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5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2000"/>
            </a:lvl1pPr>
            <a:lvl2pPr marL="0" indent="457200">
              <a:spcBef>
                <a:spcPts val="700"/>
              </a:spcBef>
              <a:buSzTx/>
              <a:buFontTx/>
              <a:buNone/>
              <a:defRPr sz="2000"/>
            </a:lvl2pPr>
            <a:lvl3pPr marL="0" indent="914400">
              <a:spcBef>
                <a:spcPts val="700"/>
              </a:spcBef>
              <a:buSzTx/>
              <a:buFontTx/>
              <a:buNone/>
              <a:defRPr sz="2000"/>
            </a:lvl3pPr>
            <a:lvl4pPr marL="0" indent="1371600">
              <a:spcBef>
                <a:spcPts val="700"/>
              </a:spcBef>
              <a:buSzTx/>
              <a:buFontTx/>
              <a:buNone/>
              <a:defRPr sz="2000"/>
            </a:lvl4pPr>
            <a:lvl5pPr marL="0" indent="1828800">
              <a:spcBef>
                <a:spcPts val="700"/>
              </a:spcBef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000"/>
              </a:spcBef>
              <a:defRPr sz="2800"/>
            </a:lvl1pPr>
            <a:lvl2pPr marL="541073" indent="-198173">
              <a:spcBef>
                <a:spcPts val="1000"/>
              </a:spcBef>
              <a:defRPr sz="2800"/>
            </a:lvl2pPr>
            <a:lvl3pPr marL="924243" indent="-240030">
              <a:spcBef>
                <a:spcPts val="1000"/>
              </a:spcBef>
              <a:defRPr sz="2800"/>
            </a:lvl3pPr>
            <a:lvl4pPr marL="1227137" indent="-200025">
              <a:spcBef>
                <a:spcPts val="1000"/>
              </a:spcBef>
              <a:defRPr sz="2800"/>
            </a:lvl4pPr>
            <a:lvl5pPr marL="1570919" indent="-202494">
              <a:spcBef>
                <a:spcPts val="10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63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100"/>
              </a:spcBef>
              <a:defRPr sz="3200"/>
            </a:lvl1pPr>
            <a:lvl2pPr marL="537029" indent="-194129">
              <a:spcBef>
                <a:spcPts val="1100"/>
              </a:spcBef>
              <a:defRPr sz="3200"/>
            </a:lvl2pPr>
            <a:lvl3pPr>
              <a:spcBef>
                <a:spcPts val="1100"/>
              </a:spcBef>
              <a:defRPr sz="3200"/>
            </a:lvl3pPr>
            <a:lvl4pPr marL="1232852" indent="-205740">
              <a:spcBef>
                <a:spcPts val="1100"/>
              </a:spcBef>
              <a:defRPr sz="3200"/>
            </a:lvl4pPr>
            <a:lvl5pPr>
              <a:spcBef>
                <a:spcPts val="11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4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6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64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1400"/>
            </a:lvl1pPr>
            <a:lvl2pPr marL="0" indent="457200">
              <a:spcBef>
                <a:spcPts val="500"/>
              </a:spcBef>
              <a:buSzTx/>
              <a:buFontTx/>
              <a:buNone/>
              <a:defRPr sz="1400"/>
            </a:lvl2pPr>
            <a:lvl3pPr marL="0" indent="914400">
              <a:spcBef>
                <a:spcPts val="500"/>
              </a:spcBef>
              <a:buSzTx/>
              <a:buFontTx/>
              <a:buNone/>
              <a:defRPr sz="1400"/>
            </a:lvl3pPr>
            <a:lvl4pPr marL="0" indent="1371600">
              <a:spcBef>
                <a:spcPts val="500"/>
              </a:spcBef>
              <a:buSzTx/>
              <a:buFontTx/>
              <a:buNone/>
              <a:defRPr sz="1400"/>
            </a:lvl4pPr>
            <a:lvl5pPr marL="0" indent="1828800">
              <a:spcBef>
                <a:spcPts val="5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53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1979613"/>
            <a:ext cx="7159626" cy="4114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itle Text"/>
          <p:cNvSpPr txBox="1">
            <a:spLocks noGrp="1"/>
          </p:cNvSpPr>
          <p:nvPr>
            <p:ph type="title"/>
          </p:nvPr>
        </p:nvSpPr>
        <p:spPr>
          <a:xfrm>
            <a:off x="6362700" y="74613"/>
            <a:ext cx="1789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Title Text</a:t>
            </a:r>
          </a:p>
        </p:txBody>
      </p:sp>
      <p:sp>
        <p:nvSpPr>
          <p:cNvPr id="662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5218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1979613"/>
            <a:ext cx="7159626" cy="4114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7159626" cy="6019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7159626" cy="1981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37562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594134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1979613"/>
            <a:ext cx="7159626" cy="4114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148674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2000"/>
            </a:lvl1pPr>
            <a:lvl2pPr marL="0" indent="457200">
              <a:spcBef>
                <a:spcPts val="700"/>
              </a:spcBef>
              <a:buSzTx/>
              <a:buFontTx/>
              <a:buNone/>
              <a:defRPr sz="2000"/>
            </a:lvl2pPr>
            <a:lvl3pPr marL="0" indent="914400">
              <a:spcBef>
                <a:spcPts val="700"/>
              </a:spcBef>
              <a:buSzTx/>
              <a:buFontTx/>
              <a:buNone/>
              <a:defRPr sz="2000"/>
            </a:lvl3pPr>
            <a:lvl4pPr marL="0" indent="1371600">
              <a:spcBef>
                <a:spcPts val="700"/>
              </a:spcBef>
              <a:buSzTx/>
              <a:buFontTx/>
              <a:buNone/>
              <a:defRPr sz="2000"/>
            </a:lvl4pPr>
            <a:lvl5pPr marL="0" indent="1828800">
              <a:spcBef>
                <a:spcPts val="700"/>
              </a:spcBef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183132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5519955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5056158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65612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6362700" y="74613"/>
            <a:ext cx="1789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5218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748154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100"/>
              </a:spcBef>
              <a:defRPr sz="3200"/>
            </a:lvl1pPr>
            <a:lvl2pPr marL="537029" indent="-194129">
              <a:spcBef>
                <a:spcPts val="1100"/>
              </a:spcBef>
              <a:defRPr sz="3200"/>
            </a:lvl2pPr>
            <a:lvl3pPr>
              <a:spcBef>
                <a:spcPts val="1100"/>
              </a:spcBef>
              <a:defRPr sz="3200"/>
            </a:lvl3pPr>
            <a:lvl4pPr marL="1232852" indent="-205740">
              <a:spcBef>
                <a:spcPts val="1100"/>
              </a:spcBef>
              <a:defRPr sz="3200"/>
            </a:lvl4pPr>
            <a:lvl5pPr>
              <a:spcBef>
                <a:spcPts val="11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51670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28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1400"/>
            </a:lvl1pPr>
            <a:lvl2pPr marL="0" indent="457200">
              <a:spcBef>
                <a:spcPts val="500"/>
              </a:spcBef>
              <a:buSzTx/>
              <a:buFontTx/>
              <a:buNone/>
              <a:defRPr sz="1400"/>
            </a:lvl2pPr>
            <a:lvl3pPr marL="0" indent="914400">
              <a:spcBef>
                <a:spcPts val="500"/>
              </a:spcBef>
              <a:buSzTx/>
              <a:buFontTx/>
              <a:buNone/>
              <a:defRPr sz="1400"/>
            </a:lvl3pPr>
            <a:lvl4pPr marL="0" indent="1371600">
              <a:spcBef>
                <a:spcPts val="500"/>
              </a:spcBef>
              <a:buSzTx/>
              <a:buFontTx/>
              <a:buNone/>
              <a:defRPr sz="1400"/>
            </a:lvl4pPr>
            <a:lvl5pPr marL="0" indent="1828800">
              <a:spcBef>
                <a:spcPts val="5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381596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1979613"/>
            <a:ext cx="7159626" cy="4114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64975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6362700" y="74613"/>
            <a:ext cx="1789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5218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695472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685800" y="28194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defTabSz="914400">
              <a:lnSpc>
                <a:spcPct val="100000"/>
              </a:lnSpc>
              <a:defRPr sz="32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453561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 Header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lIns="45719" tIns="45719" rIns="45719" bIns="45719" anchor="t">
            <a:normAutofit/>
          </a:bodyPr>
          <a:lstStyle>
            <a:lvl1pPr algn="l" defTabSz="914400">
              <a:lnSpc>
                <a:spcPct val="100000"/>
              </a:lnSpc>
              <a:defRPr sz="4000" cap="all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504318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•"/>
              <a:defRPr sz="2800" b="0">
                <a:latin typeface="+mj-lt"/>
                <a:ea typeface="+mj-ea"/>
                <a:cs typeface="+mj-cs"/>
                <a:sym typeface="Arial"/>
              </a:defRPr>
            </a:lvl1pPr>
            <a:lvl2pPr marL="790575" indent="-333375" defTabSz="914400">
              <a:lnSpc>
                <a:spcPct val="100000"/>
              </a:lnSpc>
              <a:spcBef>
                <a:spcPts val="600"/>
              </a:spcBef>
              <a:buFontTx/>
              <a:buChar char="–"/>
              <a:defRPr sz="2800" b="0">
                <a:latin typeface="+mj-lt"/>
                <a:ea typeface="+mj-ea"/>
                <a:cs typeface="+mj-cs"/>
                <a:sym typeface="Arial"/>
              </a:defRPr>
            </a:lvl2pPr>
            <a:lvl3pPr marL="1234439" indent="-320039" defTabSz="914400">
              <a:lnSpc>
                <a:spcPct val="100000"/>
              </a:lnSpc>
              <a:spcBef>
                <a:spcPts val="600"/>
              </a:spcBef>
              <a:buFontTx/>
              <a:buChar char="•"/>
              <a:defRPr sz="2800" b="0">
                <a:latin typeface="+mj-lt"/>
                <a:ea typeface="+mj-ea"/>
                <a:cs typeface="+mj-cs"/>
                <a:sym typeface="Arial"/>
              </a:defRPr>
            </a:lvl3pPr>
            <a:lvl4pPr marL="1727200" indent="-355600" defTabSz="9144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–"/>
              <a:defRPr sz="2800" b="0">
                <a:latin typeface="+mj-lt"/>
                <a:ea typeface="+mj-ea"/>
                <a:cs typeface="+mj-cs"/>
                <a:sym typeface="Arial"/>
              </a:defRPr>
            </a:lvl4pPr>
            <a:lvl5pPr marL="2184400" indent="-355600" defTabSz="914400">
              <a:lnSpc>
                <a:spcPct val="100000"/>
              </a:lnSpc>
              <a:spcBef>
                <a:spcPts val="600"/>
              </a:spcBef>
              <a:buFontTx/>
              <a:defRPr sz="28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11035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/>
          <a:p>
            <a:pPr marL="0" indent="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181881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07557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685800" y="28194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defTabSz="914400">
              <a:lnSpc>
                <a:spcPct val="100000"/>
              </a:lnSpc>
              <a:defRPr sz="32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4804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ntent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l" defTabSz="914400">
              <a:lnSpc>
                <a:spcPct val="10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59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700"/>
              </a:spcBef>
              <a:buSzPct val="100000"/>
              <a:buFontTx/>
              <a:buChar char="•"/>
              <a:defRPr sz="3200" b="0">
                <a:latin typeface="+mj-lt"/>
                <a:ea typeface="+mj-ea"/>
                <a:cs typeface="+mj-cs"/>
                <a:sym typeface="Arial"/>
              </a:defRPr>
            </a:lvl1pPr>
            <a:lvl2pPr marL="783771" indent="-326571" defTabSz="91440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700"/>
              </a:spcBef>
              <a:buFontTx/>
              <a:buChar char="•"/>
              <a:defRPr sz="3200" b="0">
                <a:latin typeface="+mj-lt"/>
                <a:ea typeface="+mj-ea"/>
                <a:cs typeface="+mj-cs"/>
                <a:sym typeface="Arial"/>
              </a:defRPr>
            </a:lvl3pPr>
            <a:lvl4pPr marL="1737360" indent="-365760" defTabSz="914400">
              <a:lnSpc>
                <a:spcPct val="100000"/>
              </a:lnSpc>
              <a:spcBef>
                <a:spcPts val="700"/>
              </a:spcBef>
              <a:buSzPct val="100000"/>
              <a:buFontTx/>
              <a:buChar char="–"/>
              <a:defRPr sz="3200" b="0">
                <a:latin typeface="+mj-lt"/>
                <a:ea typeface="+mj-ea"/>
                <a:cs typeface="+mj-cs"/>
                <a:sym typeface="Arial"/>
              </a:defRPr>
            </a:lvl4pPr>
            <a:lvl5pPr marL="2194560" indent="-365760" defTabSz="914400">
              <a:lnSpc>
                <a:spcPct val="100000"/>
              </a:lnSpc>
              <a:spcBef>
                <a:spcPts val="700"/>
              </a:spcBef>
              <a:buFontTx/>
              <a:defRPr sz="32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0" indent="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706114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Picture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l" defTabSz="914400">
              <a:lnSpc>
                <a:spcPct val="10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282620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Vertical Tex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81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</p:spPr>
        <p:txBody>
          <a:bodyPr vert="eaVert"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9075007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 Title and Tex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6515100" y="228600"/>
            <a:ext cx="1943100" cy="5867400"/>
          </a:xfrm>
          <a:prstGeom prst="rect">
            <a:avLst/>
          </a:prstGeom>
        </p:spPr>
        <p:txBody>
          <a:bodyPr vert="eaVert"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228600"/>
            <a:ext cx="5676900" cy="5867400"/>
          </a:xfrm>
          <a:prstGeom prst="rect">
            <a:avLst/>
          </a:prstGeom>
        </p:spPr>
        <p:txBody>
          <a:bodyPr vert="eaVert"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2319956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Text and Char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020815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Slide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88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itle Text"/>
          <p:cNvSpPr txBox="1">
            <a:spLocks noGrp="1"/>
          </p:cNvSpPr>
          <p:nvPr>
            <p:ph type="title"/>
          </p:nvPr>
        </p:nvSpPr>
        <p:spPr>
          <a:xfrm>
            <a:off x="685800" y="28194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defTabSz="914400">
              <a:lnSpc>
                <a:spcPct val="100000"/>
              </a:lnSpc>
              <a:defRPr sz="32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731223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Section Header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lIns="45719" tIns="45719" rIns="45719" bIns="45719" anchor="t">
            <a:normAutofit/>
          </a:bodyPr>
          <a:lstStyle>
            <a:lvl1pPr algn="l" defTabSz="914400">
              <a:lnSpc>
                <a:spcPct val="100000"/>
              </a:lnSpc>
              <a:defRPr sz="4000" cap="all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4019258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•"/>
              <a:defRPr sz="2800" b="0">
                <a:latin typeface="+mj-lt"/>
                <a:ea typeface="+mj-ea"/>
                <a:cs typeface="+mj-cs"/>
                <a:sym typeface="Arial"/>
              </a:defRPr>
            </a:lvl1pPr>
            <a:lvl2pPr marL="790575" indent="-333375" defTabSz="914400">
              <a:lnSpc>
                <a:spcPct val="100000"/>
              </a:lnSpc>
              <a:spcBef>
                <a:spcPts val="600"/>
              </a:spcBef>
              <a:buFontTx/>
              <a:buChar char="–"/>
              <a:defRPr sz="2800" b="0">
                <a:latin typeface="+mj-lt"/>
                <a:ea typeface="+mj-ea"/>
                <a:cs typeface="+mj-cs"/>
                <a:sym typeface="Arial"/>
              </a:defRPr>
            </a:lvl2pPr>
            <a:lvl3pPr marL="1234439" indent="-320039" defTabSz="914400">
              <a:lnSpc>
                <a:spcPct val="100000"/>
              </a:lnSpc>
              <a:spcBef>
                <a:spcPts val="600"/>
              </a:spcBef>
              <a:buFontTx/>
              <a:buChar char="•"/>
              <a:defRPr sz="2800" b="0">
                <a:latin typeface="+mj-lt"/>
                <a:ea typeface="+mj-ea"/>
                <a:cs typeface="+mj-cs"/>
                <a:sym typeface="Arial"/>
              </a:defRPr>
            </a:lvl3pPr>
            <a:lvl4pPr marL="1727200" indent="-355600" defTabSz="9144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–"/>
              <a:defRPr sz="2800" b="0">
                <a:latin typeface="+mj-lt"/>
                <a:ea typeface="+mj-ea"/>
                <a:cs typeface="+mj-cs"/>
                <a:sym typeface="Arial"/>
              </a:defRPr>
            </a:lvl4pPr>
            <a:lvl5pPr marL="2184400" indent="-355600" defTabSz="914400">
              <a:lnSpc>
                <a:spcPct val="100000"/>
              </a:lnSpc>
              <a:spcBef>
                <a:spcPts val="600"/>
              </a:spcBef>
              <a:buFontTx/>
              <a:defRPr sz="28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44031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mparis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/>
          <a:p>
            <a:pPr marL="0" indent="0" defTabSz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84411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lIns="45719" tIns="45719" rIns="45719" bIns="45719" anchor="t">
            <a:normAutofit/>
          </a:bodyPr>
          <a:lstStyle>
            <a:lvl1pPr algn="l" defTabSz="914400">
              <a:lnSpc>
                <a:spcPct val="100000"/>
              </a:lnSpc>
              <a:defRPr sz="4000" cap="all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Only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205541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5537583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ntent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l" defTabSz="914400">
              <a:lnSpc>
                <a:spcPct val="10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700"/>
              </a:spcBef>
              <a:buSzPct val="100000"/>
              <a:buFontTx/>
              <a:buChar char="•"/>
              <a:defRPr sz="3200" b="0">
                <a:latin typeface="+mj-lt"/>
                <a:ea typeface="+mj-ea"/>
                <a:cs typeface="+mj-cs"/>
                <a:sym typeface="Arial"/>
              </a:defRPr>
            </a:lvl1pPr>
            <a:lvl2pPr marL="783771" indent="-326571" defTabSz="91440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700"/>
              </a:spcBef>
              <a:buFontTx/>
              <a:buChar char="•"/>
              <a:defRPr sz="3200" b="0">
                <a:latin typeface="+mj-lt"/>
                <a:ea typeface="+mj-ea"/>
                <a:cs typeface="+mj-cs"/>
                <a:sym typeface="Arial"/>
              </a:defRPr>
            </a:lvl3pPr>
            <a:lvl4pPr marL="1737360" indent="-365760" defTabSz="914400">
              <a:lnSpc>
                <a:spcPct val="100000"/>
              </a:lnSpc>
              <a:spcBef>
                <a:spcPts val="700"/>
              </a:spcBef>
              <a:buSzPct val="100000"/>
              <a:buFontTx/>
              <a:buChar char="–"/>
              <a:defRPr sz="3200" b="0">
                <a:latin typeface="+mj-lt"/>
                <a:ea typeface="+mj-ea"/>
                <a:cs typeface="+mj-cs"/>
                <a:sym typeface="Arial"/>
              </a:defRPr>
            </a:lvl4pPr>
            <a:lvl5pPr marL="2194560" indent="-365760" defTabSz="914400">
              <a:lnSpc>
                <a:spcPct val="100000"/>
              </a:lnSpc>
              <a:spcBef>
                <a:spcPts val="700"/>
              </a:spcBef>
              <a:buFontTx/>
              <a:defRPr sz="32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0" indent="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2410169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Picture with Caption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algn="l" defTabSz="914400">
              <a:lnSpc>
                <a:spcPct val="10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8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1pPr>
            <a:lvl2pPr marL="0" indent="4572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2pPr>
            <a:lvl3pPr marL="0" indent="9144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3pPr>
            <a:lvl4pPr marL="0" indent="13716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4pPr>
            <a:lvl5pPr marL="0" indent="1828800" defTabSz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2739454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Vertical Tex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00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</p:spPr>
        <p:txBody>
          <a:bodyPr vert="eaVert"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9360773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Vertical Title and Tex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Title Text"/>
          <p:cNvSpPr txBox="1">
            <a:spLocks noGrp="1"/>
          </p:cNvSpPr>
          <p:nvPr>
            <p:ph type="title"/>
          </p:nvPr>
        </p:nvSpPr>
        <p:spPr>
          <a:xfrm>
            <a:off x="6515100" y="228600"/>
            <a:ext cx="1943100" cy="5867400"/>
          </a:xfrm>
          <a:prstGeom prst="rect">
            <a:avLst/>
          </a:prstGeom>
        </p:spPr>
        <p:txBody>
          <a:bodyPr vert="eaVert"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10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228600"/>
            <a:ext cx="5676900" cy="5867400"/>
          </a:xfrm>
          <a:prstGeom prst="rect">
            <a:avLst/>
          </a:prstGeom>
        </p:spPr>
        <p:txBody>
          <a:bodyPr vert="eaVert"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350229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, Text and Char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1pPr>
            <a:lvl2pPr marL="800100" indent="-34290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2pPr>
            <a:lvl3pPr marL="1219200" indent="-304800" defTabSz="914400">
              <a:lnSpc>
                <a:spcPct val="100000"/>
              </a:lnSpc>
              <a:spcBef>
                <a:spcPts val="500"/>
              </a:spcBef>
              <a:buFontTx/>
              <a:buChar char="•"/>
              <a:defRPr b="0">
                <a:latin typeface="+mj-lt"/>
                <a:ea typeface="+mj-ea"/>
                <a:cs typeface="+mj-cs"/>
                <a:sym typeface="Arial"/>
              </a:defRPr>
            </a:lvl3pPr>
            <a:lvl4pPr marL="1714500" indent="-342900" defTabSz="914400">
              <a:lnSpc>
                <a:spcPct val="100000"/>
              </a:lnSpc>
              <a:spcBef>
                <a:spcPts val="500"/>
              </a:spcBef>
              <a:buSzPct val="100000"/>
              <a:buFontTx/>
              <a:buChar char="–"/>
              <a:defRPr b="0">
                <a:latin typeface="+mj-lt"/>
                <a:ea typeface="+mj-ea"/>
                <a:cs typeface="+mj-cs"/>
                <a:sym typeface="Arial"/>
              </a:defRPr>
            </a:lvl4pPr>
            <a:lvl5pPr marL="2171700" indent="-342900" defTabSz="914400">
              <a:lnSpc>
                <a:spcPct val="100000"/>
              </a:lnSpc>
              <a:spcBef>
                <a:spcPts val="500"/>
              </a:spcBef>
              <a:buFontTx/>
              <a:defRPr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7132649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</a:lvl1pPr>
            <a:lvl2pPr marL="0" indent="457200" algn="ctr">
              <a:buSzTx/>
              <a:buFontTx/>
              <a:buNone/>
            </a:lvl2pPr>
            <a:lvl3pPr marL="0" indent="914400" algn="ctr">
              <a:buSzTx/>
              <a:buFontTx/>
              <a:buNone/>
            </a:lvl3pPr>
            <a:lvl4pPr marL="0" indent="1371600" algn="ctr">
              <a:buSzTx/>
              <a:buFontTx/>
              <a:buNone/>
            </a:lvl4pPr>
            <a:lvl5pPr marL="0" indent="1828800" algn="ctr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110087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4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700"/>
              </a:spcBef>
              <a:buSzTx/>
              <a:buFontTx/>
              <a:buNone/>
              <a:defRPr sz="2000"/>
            </a:lvl1pPr>
            <a:lvl2pPr marL="0" indent="457200">
              <a:spcBef>
                <a:spcPts val="700"/>
              </a:spcBef>
              <a:buSzTx/>
              <a:buFontTx/>
              <a:buNone/>
              <a:defRPr sz="2000"/>
            </a:lvl2pPr>
            <a:lvl3pPr marL="0" indent="914400">
              <a:spcBef>
                <a:spcPts val="700"/>
              </a:spcBef>
              <a:buSzTx/>
              <a:buFontTx/>
              <a:buNone/>
              <a:defRPr sz="2000"/>
            </a:lvl3pPr>
            <a:lvl4pPr marL="0" indent="1371600">
              <a:spcBef>
                <a:spcPts val="700"/>
              </a:spcBef>
              <a:buSzTx/>
              <a:buFontTx/>
              <a:buNone/>
              <a:defRPr sz="2000"/>
            </a:lvl4pPr>
            <a:lvl5pPr marL="0" indent="1828800">
              <a:spcBef>
                <a:spcPts val="700"/>
              </a:spcBef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8859016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000"/>
              </a:spcBef>
              <a:defRPr sz="2800"/>
            </a:lvl1pPr>
            <a:lvl2pPr marL="541073" indent="-198173">
              <a:spcBef>
                <a:spcPts val="1000"/>
              </a:spcBef>
              <a:defRPr sz="2800"/>
            </a:lvl2pPr>
            <a:lvl3pPr marL="924243" indent="-240030">
              <a:spcBef>
                <a:spcPts val="1000"/>
              </a:spcBef>
              <a:defRPr sz="2800"/>
            </a:lvl3pPr>
            <a:lvl4pPr marL="1227137" indent="-200025">
              <a:spcBef>
                <a:spcPts val="1000"/>
              </a:spcBef>
              <a:defRPr sz="2800"/>
            </a:lvl4pPr>
            <a:lvl5pPr marL="1570919" indent="-202494">
              <a:spcBef>
                <a:spcPts val="10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71860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78994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algn="l" defTabSz="914400">
              <a:lnSpc>
                <a:spcPct val="100000"/>
              </a:lnSpc>
              <a:defRPr sz="2800" b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342900" indent="-342900" defTabSz="9144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•"/>
              <a:defRPr sz="2800" b="0">
                <a:latin typeface="+mj-lt"/>
                <a:ea typeface="+mj-ea"/>
                <a:cs typeface="+mj-cs"/>
                <a:sym typeface="Arial"/>
              </a:defRPr>
            </a:lvl1pPr>
            <a:lvl2pPr marL="790575" indent="-333375" defTabSz="914400">
              <a:lnSpc>
                <a:spcPct val="100000"/>
              </a:lnSpc>
              <a:spcBef>
                <a:spcPts val="600"/>
              </a:spcBef>
              <a:buFontTx/>
              <a:buChar char="–"/>
              <a:defRPr sz="2800" b="0">
                <a:latin typeface="+mj-lt"/>
                <a:ea typeface="+mj-ea"/>
                <a:cs typeface="+mj-cs"/>
                <a:sym typeface="Arial"/>
              </a:defRPr>
            </a:lvl2pPr>
            <a:lvl3pPr marL="1234439" indent="-320039" defTabSz="914400">
              <a:lnSpc>
                <a:spcPct val="100000"/>
              </a:lnSpc>
              <a:spcBef>
                <a:spcPts val="600"/>
              </a:spcBef>
              <a:buFontTx/>
              <a:buChar char="•"/>
              <a:defRPr sz="2800" b="0">
                <a:latin typeface="+mj-lt"/>
                <a:ea typeface="+mj-ea"/>
                <a:cs typeface="+mj-cs"/>
                <a:sym typeface="Arial"/>
              </a:defRPr>
            </a:lvl3pPr>
            <a:lvl4pPr marL="1727200" indent="-355600" defTabSz="9144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–"/>
              <a:defRPr sz="2800" b="0">
                <a:latin typeface="+mj-lt"/>
                <a:ea typeface="+mj-ea"/>
                <a:cs typeface="+mj-cs"/>
                <a:sym typeface="Arial"/>
              </a:defRPr>
            </a:lvl4pPr>
            <a:lvl5pPr marL="2184400" indent="-355600" defTabSz="914400">
              <a:lnSpc>
                <a:spcPct val="100000"/>
              </a:lnSpc>
              <a:spcBef>
                <a:spcPts val="600"/>
              </a:spcBef>
              <a:buFontTx/>
              <a:defRPr sz="2800" b="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248400"/>
            <a:ext cx="281941" cy="287087"/>
          </a:xfrm>
          <a:prstGeom prst="rect">
            <a:avLst/>
          </a:prstGeom>
        </p:spPr>
        <p:txBody>
          <a:bodyPr lIns="45719" tIns="45719" rIns="45719" bIns="45719" anchor="t"/>
          <a:lstStyle>
            <a:lvl1pPr>
              <a:defRPr i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</a:pPr>
            <a:endParaRPr/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08611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24615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9262252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490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100"/>
              </a:spcBef>
              <a:defRPr sz="3200"/>
            </a:lvl1pPr>
            <a:lvl2pPr marL="537029" indent="-194129">
              <a:spcBef>
                <a:spcPts val="1100"/>
              </a:spcBef>
              <a:defRPr sz="3200"/>
            </a:lvl2pPr>
            <a:lvl3pPr>
              <a:spcBef>
                <a:spcPts val="1100"/>
              </a:spcBef>
              <a:defRPr sz="3200"/>
            </a:lvl3pPr>
            <a:lvl4pPr marL="1232852" indent="-205740">
              <a:spcBef>
                <a:spcPts val="1100"/>
              </a:spcBef>
              <a:defRPr sz="3200"/>
            </a:lvl4pPr>
            <a:lvl5pPr>
              <a:spcBef>
                <a:spcPts val="11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1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361941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50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1400"/>
            </a:lvl1pPr>
            <a:lvl2pPr marL="0" indent="457200">
              <a:spcBef>
                <a:spcPts val="500"/>
              </a:spcBef>
              <a:buSzTx/>
              <a:buFontTx/>
              <a:buNone/>
              <a:defRPr sz="1400"/>
            </a:lvl2pPr>
            <a:lvl3pPr marL="0" indent="914400">
              <a:spcBef>
                <a:spcPts val="500"/>
              </a:spcBef>
              <a:buSzTx/>
              <a:buFontTx/>
              <a:buNone/>
              <a:defRPr sz="1400"/>
            </a:lvl3pPr>
            <a:lvl4pPr marL="0" indent="1371600">
              <a:spcBef>
                <a:spcPts val="500"/>
              </a:spcBef>
              <a:buSzTx/>
              <a:buFontTx/>
              <a:buNone/>
              <a:defRPr sz="1400"/>
            </a:lvl4pPr>
            <a:lvl5pPr marL="0" indent="1828800">
              <a:spcBef>
                <a:spcPts val="5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6737706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10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1979613"/>
            <a:ext cx="7159626" cy="4114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564224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6362700" y="74613"/>
            <a:ext cx="1789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5218114" cy="6019801"/>
          </a:xfrm>
          <a:prstGeom prst="rect">
            <a:avLst/>
          </a:prstGeom>
        </p:spPr>
        <p:txBody>
          <a:bodyPr vert="eaVer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0867191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Body Level One…"/>
          <p:cNvSpPr txBox="1">
            <a:spLocks noGrp="1"/>
          </p:cNvSpPr>
          <p:nvPr>
            <p:ph type="body" idx="1"/>
          </p:nvPr>
        </p:nvSpPr>
        <p:spPr>
          <a:xfrm>
            <a:off x="992187" y="74613"/>
            <a:ext cx="7159626" cy="6019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7932525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7159626" cy="1981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3046716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itle Text"/>
          <p:cNvSpPr txBox="1">
            <a:spLocks noGrp="1"/>
          </p:cNvSpPr>
          <p:nvPr>
            <p:ph type="title"/>
          </p:nvPr>
        </p:nvSpPr>
        <p:spPr>
          <a:xfrm>
            <a:off x="992187" y="74613"/>
            <a:ext cx="7159626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81365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slideLayout" Target="../slideLayouts/slideLayout102.xml"/><Relationship Id="rId55" Type="http://schemas.openxmlformats.org/officeDocument/2006/relationships/slideLayout" Target="../slideLayouts/slideLayout107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3" Type="http://schemas.openxmlformats.org/officeDocument/2006/relationships/slideLayout" Target="../slideLayouts/slideLayout105.xml"/><Relationship Id="rId58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56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60.xml"/><Relationship Id="rId51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59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93.xml"/><Relationship Id="rId54" Type="http://schemas.openxmlformats.org/officeDocument/2006/relationships/slideLayout" Target="../slideLayouts/slideLayout106.xml"/><Relationship Id="rId6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57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52" Type="http://schemas.openxmlformats.org/officeDocument/2006/relationships/slideLayout" Target="../slideLayouts/slideLayout104.xml"/><Relationship Id="rId6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>
          <a:xfrm>
            <a:off x="-1" y="1274762"/>
            <a:ext cx="9132890" cy="152401"/>
            <a:chOff x="0" y="0"/>
            <a:chExt cx="9132888" cy="152399"/>
          </a:xfrm>
        </p:grpSpPr>
        <p:sp>
          <p:nvSpPr>
            <p:cNvPr id="2" name="Rectangle 5"/>
            <p:cNvSpPr/>
            <p:nvPr/>
          </p:nvSpPr>
          <p:spPr>
            <a:xfrm>
              <a:off x="-1" y="-1"/>
              <a:ext cx="9132890" cy="76970"/>
            </a:xfrm>
            <a:prstGeom prst="rect">
              <a:avLst/>
            </a:prstGeom>
            <a:solidFill>
              <a:srgbClr val="9C9C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" name="Rectangle 6"/>
            <p:cNvSpPr/>
            <p:nvPr/>
          </p:nvSpPr>
          <p:spPr>
            <a:xfrm>
              <a:off x="-1" y="113915"/>
              <a:ext cx="9132890" cy="38485"/>
            </a:xfrm>
            <a:prstGeom prst="rect">
              <a:avLst/>
            </a:prstGeom>
            <a:solidFill>
              <a:srgbClr val="9C9C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ln w="12700">
            <a:miter lim="400000"/>
          </a:ln>
        </p:spPr>
        <p:txBody>
          <a:bodyPr wrap="none" lIns="46037" tIns="46037" rIns="46037" bIns="46037" anchor="ctr">
            <a:spAutoFit/>
          </a:bodyPr>
          <a:lstStyle>
            <a:lvl1pPr algn="r">
              <a:defRPr sz="1400" i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337" tIns="33337" rIns="33337" bIns="33337" anchor="b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337" tIns="33337" rIns="33337" bIns="33337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61" r:id="rId3"/>
    <p:sldLayoutId id="2147483662" r:id="rId4"/>
    <p:sldLayoutId id="2147483663" r:id="rId5"/>
    <p:sldLayoutId id="2147483664" r:id="rId6"/>
    <p:sldLayoutId id="2147483669" r:id="rId7"/>
    <p:sldLayoutId id="2147483671" r:id="rId8"/>
    <p:sldLayoutId id="2147483672" r:id="rId9"/>
    <p:sldLayoutId id="2147483673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7" r:id="rId39"/>
    <p:sldLayoutId id="2147483708" r:id="rId40"/>
    <p:sldLayoutId id="2147483711" r:id="rId41"/>
    <p:sldLayoutId id="2147483712" r:id="rId42"/>
    <p:sldLayoutId id="2147483713" r:id="rId43"/>
    <p:sldLayoutId id="2147483714" r:id="rId44"/>
    <p:sldLayoutId id="2147483715" r:id="rId45"/>
    <p:sldLayoutId id="2147483716" r:id="rId46"/>
    <p:sldLayoutId id="2147483717" r:id="rId47"/>
    <p:sldLayoutId id="2147483718" r:id="rId48"/>
    <p:sldLayoutId id="2147483719" r:id="rId49"/>
    <p:sldLayoutId id="2147483720" r:id="rId50"/>
    <p:sldLayoutId id="2147483722" r:id="rId51"/>
    <p:sldLayoutId id="2147483723" r:id="rId52"/>
  </p:sldLayoutIdLst>
  <p:transition spd="med"/>
  <p:txStyles>
    <p:titleStyle>
      <a:lvl1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45720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91440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137160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182880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214313" marR="0" indent="-214313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75000"/>
        <a:buFont typeface="Courier New"/>
        <a:buChar char="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569383" marR="0" indent="-226483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912812" marR="0" indent="-228600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–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232852" marR="0" indent="-205740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60000"/>
        <a:buFont typeface="Courier New"/>
        <a:buChar char="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1576705" marR="0" indent="-208280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2033904" marR="0" indent="-208279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2491104" marR="0" indent="-208279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2948304" marR="0" indent="-208279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3405504" marR="0" indent="-208279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>
          <a:xfrm>
            <a:off x="-1" y="1274762"/>
            <a:ext cx="9132890" cy="152401"/>
            <a:chOff x="0" y="0"/>
            <a:chExt cx="9132888" cy="152399"/>
          </a:xfrm>
        </p:grpSpPr>
        <p:sp>
          <p:nvSpPr>
            <p:cNvPr id="2" name="Rectangle 5"/>
            <p:cNvSpPr/>
            <p:nvPr/>
          </p:nvSpPr>
          <p:spPr>
            <a:xfrm>
              <a:off x="-1" y="-1"/>
              <a:ext cx="9132890" cy="76970"/>
            </a:xfrm>
            <a:prstGeom prst="rect">
              <a:avLst/>
            </a:prstGeom>
            <a:solidFill>
              <a:srgbClr val="9C9C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" name="Rectangle 6"/>
            <p:cNvSpPr/>
            <p:nvPr/>
          </p:nvSpPr>
          <p:spPr>
            <a:xfrm>
              <a:off x="-1" y="113915"/>
              <a:ext cx="9132890" cy="38485"/>
            </a:xfrm>
            <a:prstGeom prst="rect">
              <a:avLst/>
            </a:prstGeom>
            <a:solidFill>
              <a:srgbClr val="9C9C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ln w="12700">
            <a:miter lim="400000"/>
          </a:ln>
        </p:spPr>
        <p:txBody>
          <a:bodyPr wrap="none" lIns="46037" tIns="46037" rIns="46037" bIns="46037" anchor="ctr">
            <a:spAutoFit/>
          </a:bodyPr>
          <a:lstStyle>
            <a:lvl1pPr algn="r">
              <a:defRPr sz="1400" i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337" tIns="33337" rIns="33337" bIns="33337" anchor="b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337" tIns="33337" rIns="33337" bIns="33337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2419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79" r:id="rId55"/>
    <p:sldLayoutId id="2147483780" r:id="rId56"/>
    <p:sldLayoutId id="2147483781" r:id="rId57"/>
    <p:sldLayoutId id="2147483782" r:id="rId58"/>
    <p:sldLayoutId id="2147483783" r:id="rId59"/>
    <p:sldLayoutId id="2147483784" r:id="rId60"/>
    <p:sldLayoutId id="2147483785" r:id="rId61"/>
    <p:sldLayoutId id="2147483786" r:id="rId62"/>
  </p:sldLayoutIdLst>
  <p:transition spd="med"/>
  <p:txStyles>
    <p:titleStyle>
      <a:lvl1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45720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91440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137160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1828800" algn="ctr" defTabSz="68421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214313" marR="0" indent="-214313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75000"/>
        <a:buFont typeface="Courier New"/>
        <a:buChar char="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569383" marR="0" indent="-226483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912812" marR="0" indent="-228600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–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232852" marR="0" indent="-205740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60000"/>
        <a:buFont typeface="Courier New"/>
        <a:buChar char="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1576705" marR="0" indent="-208280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2033904" marR="0" indent="-208279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2491104" marR="0" indent="-208279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2948304" marR="0" indent="-208279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3405504" marR="0" indent="-208279" algn="l" defTabSz="684212" rtl="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Courier New"/>
        <a:buChar char="»"/>
        <a:tabLst/>
        <a:defRPr sz="2400" b="1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43677"/>
            <a:ext cx="18288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108" i="0"/>
            </a:lvl1pPr>
          </a:lstStyle>
          <a:p>
            <a:pPr>
              <a:defRPr/>
            </a:pPr>
            <a:r>
              <a:rPr lang="en-US"/>
              <a:t>MGattass DI-PUC/Rio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49601" y="6248400"/>
            <a:ext cx="284480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92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04000" y="6248400"/>
            <a:ext cx="182880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292" i="0"/>
            </a:lvl1pPr>
          </a:lstStyle>
          <a:p>
            <a:pPr>
              <a:defRPr/>
            </a:pPr>
            <a:fld id="{EF7D754F-60D6-4557-8B72-DD5A214244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6501" name="Group 7"/>
          <p:cNvGrpSpPr>
            <a:grpSpLocks/>
          </p:cNvGrpSpPr>
          <p:nvPr/>
        </p:nvGrpSpPr>
        <p:grpSpPr bwMode="auto">
          <a:xfrm>
            <a:off x="0" y="1274763"/>
            <a:ext cx="9132888" cy="152400"/>
            <a:chOff x="0" y="824"/>
            <a:chExt cx="4315" cy="99"/>
          </a:xfrm>
        </p:grpSpPr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0" y="824"/>
              <a:ext cx="4315" cy="50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4062"/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0" y="898"/>
              <a:ext cx="4315" cy="2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4062"/>
            </a:p>
          </p:txBody>
        </p:sp>
      </p:grpSp>
      <p:sp>
        <p:nvSpPr>
          <p:cNvPr id="10650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992188" y="74613"/>
            <a:ext cx="71596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850" tIns="33338" rIns="69850" bIns="333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650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2188" y="1979613"/>
            <a:ext cx="71596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850" tIns="33338" rIns="69850" bIns="333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489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hf sldNum="0" hdr="0" ftr="0"/>
  <p:txStyles>
    <p:titleStyle>
      <a:lvl1pPr algn="ctr" defTabSz="63159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23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63159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23" b="1">
          <a:solidFill>
            <a:schemeClr val="tx2"/>
          </a:solidFill>
          <a:latin typeface="Times New Roman" pitchFamily="18" charset="0"/>
        </a:defRPr>
      </a:lvl2pPr>
      <a:lvl3pPr algn="ctr" defTabSz="63159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23" b="1">
          <a:solidFill>
            <a:schemeClr val="tx2"/>
          </a:solidFill>
          <a:latin typeface="Times New Roman" pitchFamily="18" charset="0"/>
        </a:defRPr>
      </a:lvl3pPr>
      <a:lvl4pPr algn="ctr" defTabSz="63159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23" b="1">
          <a:solidFill>
            <a:schemeClr val="tx2"/>
          </a:solidFill>
          <a:latin typeface="Times New Roman" pitchFamily="18" charset="0"/>
        </a:defRPr>
      </a:lvl4pPr>
      <a:lvl5pPr algn="ctr" defTabSz="63159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23" b="1">
          <a:solidFill>
            <a:schemeClr val="tx2"/>
          </a:solidFill>
          <a:latin typeface="Times New Roman" pitchFamily="18" charset="0"/>
        </a:defRPr>
      </a:lvl5pPr>
      <a:lvl6pPr marL="422041" algn="ctr" defTabSz="63159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23" b="1">
          <a:solidFill>
            <a:schemeClr val="tx2"/>
          </a:solidFill>
          <a:latin typeface="Times New Roman" pitchFamily="18" charset="0"/>
        </a:defRPr>
      </a:lvl6pPr>
      <a:lvl7pPr marL="844083" algn="ctr" defTabSz="63159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23" b="1">
          <a:solidFill>
            <a:schemeClr val="tx2"/>
          </a:solidFill>
          <a:latin typeface="Times New Roman" pitchFamily="18" charset="0"/>
        </a:defRPr>
      </a:lvl7pPr>
      <a:lvl8pPr marL="1266124" algn="ctr" defTabSz="63159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23" b="1">
          <a:solidFill>
            <a:schemeClr val="tx2"/>
          </a:solidFill>
          <a:latin typeface="Times New Roman" pitchFamily="18" charset="0"/>
        </a:defRPr>
      </a:lvl8pPr>
      <a:lvl9pPr marL="1688165" algn="ctr" defTabSz="63159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23" b="1">
          <a:solidFill>
            <a:schemeClr val="tx2"/>
          </a:solidFill>
          <a:latin typeface="Times New Roman" pitchFamily="18" charset="0"/>
        </a:defRPr>
      </a:lvl9pPr>
    </p:titleStyle>
    <p:bodyStyle>
      <a:lvl1pPr marL="197832" indent="-197832" algn="l" defTabSz="631597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75000"/>
        <a:buFont typeface="Monotype Sorts" pitchFamily="2" charset="2"/>
        <a:buChar char="l"/>
        <a:defRPr sz="2215" b="1">
          <a:solidFill>
            <a:schemeClr val="tx1"/>
          </a:solidFill>
          <a:latin typeface="+mn-lt"/>
          <a:ea typeface="+mn-ea"/>
          <a:cs typeface="+mn-cs"/>
        </a:defRPr>
      </a:lvl1pPr>
      <a:lvl2pPr marL="473332" indent="-156801" algn="l" defTabSz="631597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</a:defRPr>
      </a:lvl2pPr>
      <a:lvl3pPr marL="789863" indent="-158265" algn="l" defTabSz="631597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</a:defRPr>
      </a:lvl3pPr>
      <a:lvl4pPr marL="1066827" indent="-118700" algn="l" defTabSz="631597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60000"/>
        <a:buFont typeface="Monotype Sorts" pitchFamily="2" charset="2"/>
        <a:buChar char="l"/>
        <a:defRPr sz="1385" b="1">
          <a:solidFill>
            <a:schemeClr val="tx1"/>
          </a:solidFill>
          <a:latin typeface="+mn-lt"/>
        </a:defRPr>
      </a:lvl4pPr>
      <a:lvl5pPr marL="1383358" indent="-120165" algn="l" defTabSz="631597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1385" b="1">
          <a:solidFill>
            <a:schemeClr val="tx1"/>
          </a:solidFill>
          <a:latin typeface="+mn-lt"/>
        </a:defRPr>
      </a:lvl5pPr>
      <a:lvl6pPr marL="1805399" indent="-120165" algn="l" defTabSz="631597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1385" b="1">
          <a:solidFill>
            <a:schemeClr val="tx1"/>
          </a:solidFill>
          <a:latin typeface="+mn-lt"/>
        </a:defRPr>
      </a:lvl6pPr>
      <a:lvl7pPr marL="2227440" indent="-120165" algn="l" defTabSz="631597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1385" b="1">
          <a:solidFill>
            <a:schemeClr val="tx1"/>
          </a:solidFill>
          <a:latin typeface="+mn-lt"/>
        </a:defRPr>
      </a:lvl7pPr>
      <a:lvl8pPr marL="2649482" indent="-120165" algn="l" defTabSz="631597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1385" b="1">
          <a:solidFill>
            <a:schemeClr val="tx1"/>
          </a:solidFill>
          <a:latin typeface="+mn-lt"/>
        </a:defRPr>
      </a:lvl8pPr>
      <a:lvl9pPr marL="3071523" indent="-120165" algn="l" defTabSz="631597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1385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B2855-5E3B-9D42-8FDA-90C76667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DEC3F-3E5B-2446-BD71-C72CF83E2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3BFE5-369D-9846-97E8-74E80468E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34A83-37B2-E044-8432-58DC9FB1103F}" type="datetimeFigureOut">
              <a:rPr lang="en-BR" smtClean="0"/>
              <a:t>03/03/21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0F0FC-7073-FC43-B5CB-533DFDDC7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1212F-02F5-4C45-971F-3464812D0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7523-13D3-784C-9415-1A81CC1EA40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5477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86.png"/><Relationship Id="rId3" Type="http://schemas.openxmlformats.org/officeDocument/2006/relationships/image" Target="../media/image12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83.png"/><Relationship Id="rId11" Type="http://schemas.openxmlformats.org/officeDocument/2006/relationships/image" Target="../media/image15.png"/><Relationship Id="rId5" Type="http://schemas.openxmlformats.org/officeDocument/2006/relationships/image" Target="../media/image82.png"/><Relationship Id="rId15" Type="http://schemas.openxmlformats.org/officeDocument/2006/relationships/image" Target="../media/image19.png"/><Relationship Id="rId10" Type="http://schemas.openxmlformats.org/officeDocument/2006/relationships/image" Target="../media/image750.png"/><Relationship Id="rId9" Type="http://schemas.openxmlformats.org/officeDocument/2006/relationships/image" Target="../media/image740.png"/><Relationship Id="rId1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8.xml"/><Relationship Id="rId4" Type="http://schemas.openxmlformats.org/officeDocument/2006/relationships/hyperlink" Target="http://www.brucelindbloom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6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5.xml"/><Relationship Id="rId4" Type="http://schemas.openxmlformats.org/officeDocument/2006/relationships/hyperlink" Target="http://www.graphics.cornell.edu/~westin/gamma/gamma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8.xml"/><Relationship Id="rId6" Type="http://schemas.openxmlformats.org/officeDocument/2006/relationships/chart" Target="../charts/char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3" name="Rectangle 4"/>
          <p:cNvSpPr txBox="1">
            <a:spLocks noGrp="1"/>
          </p:cNvSpPr>
          <p:nvPr>
            <p:ph type="title"/>
          </p:nvPr>
        </p:nvSpPr>
        <p:spPr>
          <a:xfrm>
            <a:off x="685800" y="308457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Colorimetria</a:t>
            </a:r>
            <a:endParaRPr dirty="0"/>
          </a:p>
        </p:txBody>
      </p:sp>
      <p:sp>
        <p:nvSpPr>
          <p:cNvPr id="6924" name="Rectangle 5"/>
          <p:cNvSpPr txBox="1">
            <a:spLocks noGrp="1"/>
          </p:cNvSpPr>
          <p:nvPr>
            <p:ph type="body" sz="quarter" idx="1"/>
          </p:nvPr>
        </p:nvSpPr>
        <p:spPr>
          <a:xfrm>
            <a:off x="1371600" y="4840353"/>
            <a:ext cx="6400800" cy="1752600"/>
          </a:xfrm>
          <a:prstGeom prst="rect">
            <a:avLst/>
          </a:prstGeom>
        </p:spPr>
        <p:txBody>
          <a:bodyPr/>
          <a:lstStyle/>
          <a:p>
            <a:r>
              <a:rPr dirty="0"/>
              <a:t>“</a:t>
            </a:r>
            <a:r>
              <a:rPr dirty="0" err="1"/>
              <a:t>Medida</a:t>
            </a:r>
            <a:r>
              <a:rPr dirty="0"/>
              <a:t> da </a:t>
            </a:r>
            <a:r>
              <a:rPr dirty="0" err="1"/>
              <a:t>sensação</a:t>
            </a:r>
            <a:r>
              <a:rPr dirty="0"/>
              <a:t> de </a:t>
            </a:r>
            <a:r>
              <a:rPr dirty="0" err="1"/>
              <a:t>cor</a:t>
            </a:r>
            <a:r>
              <a:rPr dirty="0"/>
              <a:t>”</a:t>
            </a:r>
          </a:p>
        </p:txBody>
      </p:sp>
      <p:pic>
        <p:nvPicPr>
          <p:cNvPr id="69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22" y="4118775"/>
            <a:ext cx="341418" cy="329405"/>
          </a:xfrm>
          <a:prstGeom prst="rect">
            <a:avLst/>
          </a:prstGeom>
          <a:ln w="12700">
            <a:miter lim="400000"/>
          </a:ln>
        </p:spPr>
      </p:pic>
      <p:sp>
        <p:nvSpPr>
          <p:cNvPr id="692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5573DE8-80D8-9645-9B11-03102C53C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3185" r="3548" b="2165"/>
          <a:stretch/>
        </p:blipFill>
        <p:spPr bwMode="auto">
          <a:xfrm>
            <a:off x="3442915" y="1701578"/>
            <a:ext cx="2146852" cy="221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19748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1pPr>
            <a:lvl2pPr marL="557213" indent="-214313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2pPr>
            <a:lvl3pPr marL="8572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3pPr>
            <a:lvl4pPr marL="12001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4pPr>
            <a:lvl5pPr marL="15430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5pPr>
            <a:lvl6pPr marL="18859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6pPr>
            <a:lvl7pPr marL="22288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7pPr>
            <a:lvl8pPr marL="25717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8pPr>
            <a:lvl9pPr marL="29146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hangingPunct="1"/>
            <a:fld id="{C4A4816B-251A-46EB-B261-FEB78831945B}" type="datetime1">
              <a:rPr lang="en-US" sz="900" i="0" kern="1200">
                <a:solidFill>
                  <a:prstClr val="black"/>
                </a:solidFill>
                <a:ea typeface="+mn-ea"/>
                <a:cs typeface="+mn-cs"/>
              </a:rPr>
              <a:pPr hangingPunct="1"/>
              <a:t>3/3/21</a:t>
            </a:fld>
            <a:endParaRPr lang="en-US" sz="900" i="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1" y="490906"/>
            <a:ext cx="6632972" cy="541734"/>
          </a:xfrm>
          <a:noFill/>
        </p:spPr>
        <p:txBody>
          <a:bodyPr>
            <a:normAutofit fontScale="90000"/>
          </a:bodyPr>
          <a:lstStyle/>
          <a:p>
            <a:r>
              <a:rPr lang="en-US" dirty="0" err="1"/>
              <a:t>Representação</a:t>
            </a:r>
            <a:r>
              <a:rPr lang="en-US" dirty="0"/>
              <a:t> perceptual da </a:t>
            </a:r>
            <a:r>
              <a:rPr lang="en-US" dirty="0" err="1"/>
              <a:t>cor</a:t>
            </a:r>
            <a:r>
              <a:rPr lang="en-US" dirty="0"/>
              <a:t> CIE RGB</a:t>
            </a:r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1882378" y="5506641"/>
            <a:ext cx="5862638" cy="50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defTabSz="685800" hangingPunct="1"/>
            <a:r>
              <a:rPr lang="en-US" sz="1400" kern="1200" dirty="0" err="1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Problema</a:t>
            </a:r>
            <a:r>
              <a:rPr lang="en-US" sz="1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:</a:t>
            </a:r>
          </a:p>
          <a:p>
            <a:pPr defTabSz="685800" hangingPunct="1"/>
            <a:r>
              <a:rPr lang="en-US" sz="1400" kern="1200" dirty="0" err="1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Não</a:t>
            </a:r>
            <a:r>
              <a:rPr lang="en-US" sz="1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consegue</a:t>
            </a:r>
            <a:r>
              <a:rPr lang="en-US" sz="1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 se </a:t>
            </a:r>
            <a:r>
              <a:rPr lang="en-US" sz="1400" kern="1200" dirty="0" err="1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representar</a:t>
            </a:r>
            <a:r>
              <a:rPr lang="en-US" sz="1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todas</a:t>
            </a:r>
            <a:r>
              <a:rPr lang="en-US" sz="1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 as cores </a:t>
            </a:r>
            <a:r>
              <a:rPr lang="en-US" sz="1400" kern="1200" dirty="0" err="1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visíveis</a:t>
            </a:r>
            <a:r>
              <a:rPr lang="en-US" sz="1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 (</a:t>
            </a:r>
            <a:r>
              <a:rPr lang="en-US" sz="1400" kern="1200" dirty="0" err="1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falta</a:t>
            </a:r>
            <a:r>
              <a:rPr lang="en-US" sz="1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saturação</a:t>
            </a:r>
            <a:r>
              <a:rPr lang="en-US" sz="1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)</a:t>
            </a:r>
          </a:p>
        </p:txBody>
      </p:sp>
      <p:sp>
        <p:nvSpPr>
          <p:cNvPr id="59398" name="Rectangle 36"/>
          <p:cNvSpPr>
            <a:spLocks noChangeArrowheads="1"/>
          </p:cNvSpPr>
          <p:nvPr/>
        </p:nvSpPr>
        <p:spPr bwMode="auto">
          <a:xfrm>
            <a:off x="6259116" y="1474183"/>
            <a:ext cx="1218282" cy="76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  = 700 nm</a:t>
            </a:r>
          </a:p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  = 546 nm</a:t>
            </a:r>
          </a:p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  = 435.8 nm</a:t>
            </a:r>
            <a:endParaRPr lang="en-US" sz="1500" i="0" kern="1200" dirty="0">
              <a:solidFill>
                <a:prstClr val="black"/>
              </a:solidFill>
              <a:latin typeface="Symbol" pitchFamily="18" charset="2"/>
              <a:ea typeface="+mn-ea"/>
              <a:cs typeface="+mn-cs"/>
            </a:endParaRPr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>
            <a:off x="1295401" y="5441156"/>
            <a:ext cx="6566297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00" name="Rectangle 60"/>
          <p:cNvSpPr>
            <a:spLocks noChangeArrowheads="1"/>
          </p:cNvSpPr>
          <p:nvPr/>
        </p:nvSpPr>
        <p:spPr bwMode="auto">
          <a:xfrm>
            <a:off x="5560714" y="3994767"/>
            <a:ext cx="1464503" cy="48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algn="ctr" defTabSz="685800" hangingPunct="1"/>
            <a:r>
              <a:rPr lang="en-US" sz="135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C(</a:t>
            </a:r>
            <a:r>
              <a:rPr lang="en-US" sz="1350" i="0" kern="1200" dirty="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l</a:t>
            </a:r>
            <a:r>
              <a:rPr lang="en-US" sz="135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luz </a:t>
            </a:r>
            <a:r>
              <a:rPr lang="en-US" sz="135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pura</a:t>
            </a:r>
            <a:br>
              <a:rPr lang="en-US" sz="135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35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(mono-</a:t>
            </a:r>
            <a:r>
              <a:rPr lang="en-US" sz="135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freqüência</a:t>
            </a:r>
            <a:r>
              <a:rPr lang="en-US" sz="135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59401" name="Rectangle 63"/>
          <p:cNvSpPr>
            <a:spLocks noChangeArrowheads="1"/>
          </p:cNvSpPr>
          <p:nvPr/>
        </p:nvSpPr>
        <p:spPr bwMode="auto">
          <a:xfrm>
            <a:off x="1143001" y="2608826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pPr defTabSz="685800" hangingPunct="1"/>
            <a:endParaRPr lang="pt-BR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Object 62"/>
              <p:cNvSpPr txBox="1"/>
              <p:nvPr/>
            </p:nvSpPr>
            <p:spPr bwMode="auto">
              <a:xfrm>
                <a:off x="2764830" y="4768249"/>
                <a:ext cx="2970610" cy="301229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defTabSz="6858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𝐂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𝐑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𝐁</m:t>
                      </m:r>
                    </m:oMath>
                  </m:oMathPara>
                </a14:m>
                <a:endParaRPr lang="en-US" sz="160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394" name="Object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4830" y="4768249"/>
                <a:ext cx="2970610" cy="301229"/>
              </a:xfrm>
              <a:prstGeom prst="rect">
                <a:avLst/>
              </a:prstGeom>
              <a:blipFill>
                <a:blip r:embed="rId3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403" name="Line 3"/>
          <p:cNvSpPr>
            <a:spLocks noChangeShapeType="1"/>
          </p:cNvSpPr>
          <p:nvPr/>
        </p:nvSpPr>
        <p:spPr bwMode="auto">
          <a:xfrm>
            <a:off x="5256611" y="2817208"/>
            <a:ext cx="0" cy="25955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04" name="Line 4"/>
          <p:cNvSpPr>
            <a:spLocks noChangeShapeType="1"/>
          </p:cNvSpPr>
          <p:nvPr/>
        </p:nvSpPr>
        <p:spPr bwMode="auto">
          <a:xfrm>
            <a:off x="5263755" y="3201780"/>
            <a:ext cx="0" cy="86915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05" name="Freeform 5"/>
          <p:cNvSpPr>
            <a:spLocks/>
          </p:cNvSpPr>
          <p:nvPr/>
        </p:nvSpPr>
        <p:spPr bwMode="auto">
          <a:xfrm>
            <a:off x="4371976" y="2449305"/>
            <a:ext cx="270272" cy="177403"/>
          </a:xfrm>
          <a:custGeom>
            <a:avLst/>
            <a:gdLst>
              <a:gd name="T0" fmla="*/ 2648 w 170"/>
              <a:gd name="T1" fmla="*/ 0 h 153"/>
              <a:gd name="T2" fmla="*/ 1174 w 170"/>
              <a:gd name="T3" fmla="*/ 37 h 153"/>
              <a:gd name="T4" fmla="*/ 0 w 170"/>
              <a:gd name="T5" fmla="*/ 19 h 153"/>
              <a:gd name="T6" fmla="*/ 1255 w 170"/>
              <a:gd name="T7" fmla="*/ 117 h 153"/>
              <a:gd name="T8" fmla="*/ 1600 w 170"/>
              <a:gd name="T9" fmla="*/ 67 h 153"/>
              <a:gd name="T10" fmla="*/ 3051 w 170"/>
              <a:gd name="T11" fmla="*/ 30 h 153"/>
              <a:gd name="T12" fmla="*/ 2648 w 170"/>
              <a:gd name="T13" fmla="*/ 0 h 1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0"/>
              <a:gd name="T22" fmla="*/ 0 h 153"/>
              <a:gd name="T23" fmla="*/ 170 w 170"/>
              <a:gd name="T24" fmla="*/ 153 h 1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0" h="153">
                <a:moveTo>
                  <a:pt x="147" y="0"/>
                </a:moveTo>
                <a:lnTo>
                  <a:pt x="65" y="47"/>
                </a:lnTo>
                <a:lnTo>
                  <a:pt x="0" y="29"/>
                </a:lnTo>
                <a:lnTo>
                  <a:pt x="70" y="152"/>
                </a:lnTo>
                <a:lnTo>
                  <a:pt x="88" y="87"/>
                </a:lnTo>
                <a:lnTo>
                  <a:pt x="169" y="40"/>
                </a:lnTo>
                <a:lnTo>
                  <a:pt x="147" y="0"/>
                </a:lnTo>
              </a:path>
            </a:pathLst>
          </a:custGeom>
          <a:solidFill>
            <a:srgbClr val="00CC66"/>
          </a:solidFill>
          <a:ln w="12700" cap="rnd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06" name="Line 6"/>
          <p:cNvSpPr>
            <a:spLocks noChangeShapeType="1"/>
          </p:cNvSpPr>
          <p:nvPr/>
        </p:nvSpPr>
        <p:spPr bwMode="auto">
          <a:xfrm flipH="1">
            <a:off x="3330179" y="2488596"/>
            <a:ext cx="1040606" cy="434578"/>
          </a:xfrm>
          <a:prstGeom prst="line">
            <a:avLst/>
          </a:prstGeom>
          <a:noFill/>
          <a:ln w="12700">
            <a:solidFill>
              <a:srgbClr val="00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07" name="Line 7"/>
          <p:cNvSpPr>
            <a:spLocks noChangeShapeType="1"/>
          </p:cNvSpPr>
          <p:nvPr/>
        </p:nvSpPr>
        <p:spPr bwMode="auto">
          <a:xfrm flipH="1">
            <a:off x="3339704" y="2624327"/>
            <a:ext cx="1135856" cy="476250"/>
          </a:xfrm>
          <a:prstGeom prst="line">
            <a:avLst/>
          </a:prstGeom>
          <a:noFill/>
          <a:ln w="12700">
            <a:solidFill>
              <a:srgbClr val="00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08" name="Line 8"/>
          <p:cNvSpPr>
            <a:spLocks noChangeShapeType="1"/>
          </p:cNvSpPr>
          <p:nvPr/>
        </p:nvSpPr>
        <p:spPr bwMode="auto">
          <a:xfrm flipH="1">
            <a:off x="3346848" y="2287380"/>
            <a:ext cx="821531" cy="634603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09" name="Line 9"/>
          <p:cNvSpPr>
            <a:spLocks noChangeShapeType="1"/>
          </p:cNvSpPr>
          <p:nvPr/>
        </p:nvSpPr>
        <p:spPr bwMode="auto">
          <a:xfrm flipH="1">
            <a:off x="3499248" y="2395727"/>
            <a:ext cx="825103" cy="635794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10" name="Freeform 10"/>
          <p:cNvSpPr>
            <a:spLocks/>
          </p:cNvSpPr>
          <p:nvPr/>
        </p:nvSpPr>
        <p:spPr bwMode="auto">
          <a:xfrm>
            <a:off x="4520804" y="2686239"/>
            <a:ext cx="259556" cy="159544"/>
          </a:xfrm>
          <a:custGeom>
            <a:avLst/>
            <a:gdLst>
              <a:gd name="T0" fmla="*/ 2724 w 163"/>
              <a:gd name="T1" fmla="*/ 8 h 138"/>
              <a:gd name="T2" fmla="*/ 1065 w 163"/>
              <a:gd name="T3" fmla="*/ 23 h 138"/>
              <a:gd name="T4" fmla="*/ 0 w 163"/>
              <a:gd name="T5" fmla="*/ 0 h 138"/>
              <a:gd name="T6" fmla="*/ 699 w 163"/>
              <a:gd name="T7" fmla="*/ 102 h 138"/>
              <a:gd name="T8" fmla="*/ 1303 w 163"/>
              <a:gd name="T9" fmla="*/ 60 h 138"/>
              <a:gd name="T10" fmla="*/ 2969 w 163"/>
              <a:gd name="T11" fmla="*/ 43 h 138"/>
              <a:gd name="T12" fmla="*/ 2724 w 163"/>
              <a:gd name="T13" fmla="*/ 8 h 1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"/>
              <a:gd name="T22" fmla="*/ 0 h 138"/>
              <a:gd name="T23" fmla="*/ 163 w 163"/>
              <a:gd name="T24" fmla="*/ 138 h 1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" h="138">
                <a:moveTo>
                  <a:pt x="149" y="8"/>
                </a:moveTo>
                <a:lnTo>
                  <a:pt x="58" y="33"/>
                </a:lnTo>
                <a:lnTo>
                  <a:pt x="0" y="0"/>
                </a:lnTo>
                <a:lnTo>
                  <a:pt x="38" y="137"/>
                </a:lnTo>
                <a:lnTo>
                  <a:pt x="71" y="80"/>
                </a:lnTo>
                <a:lnTo>
                  <a:pt x="162" y="55"/>
                </a:lnTo>
                <a:lnTo>
                  <a:pt x="149" y="8"/>
                </a:lnTo>
              </a:path>
            </a:pathLst>
          </a:custGeom>
          <a:solidFill>
            <a:srgbClr val="3333FF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11" name="Line 11"/>
          <p:cNvSpPr>
            <a:spLocks noChangeShapeType="1"/>
          </p:cNvSpPr>
          <p:nvPr/>
        </p:nvSpPr>
        <p:spPr bwMode="auto">
          <a:xfrm flipH="1">
            <a:off x="3362326" y="2691002"/>
            <a:ext cx="1157288" cy="229791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12" name="Line 12"/>
          <p:cNvSpPr>
            <a:spLocks noChangeShapeType="1"/>
          </p:cNvSpPr>
          <p:nvPr/>
        </p:nvSpPr>
        <p:spPr bwMode="auto">
          <a:xfrm flipH="1">
            <a:off x="3339704" y="2841021"/>
            <a:ext cx="1235869" cy="246459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13" name="Line 13"/>
          <p:cNvSpPr>
            <a:spLocks noChangeShapeType="1"/>
          </p:cNvSpPr>
          <p:nvPr/>
        </p:nvSpPr>
        <p:spPr bwMode="auto">
          <a:xfrm flipH="1" flipV="1">
            <a:off x="3339704" y="3123199"/>
            <a:ext cx="1165622" cy="467916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14" name="Line 14"/>
          <p:cNvSpPr>
            <a:spLocks noChangeShapeType="1"/>
          </p:cNvSpPr>
          <p:nvPr/>
        </p:nvSpPr>
        <p:spPr bwMode="auto">
          <a:xfrm flipH="1" flipV="1">
            <a:off x="3351611" y="3307746"/>
            <a:ext cx="1052513" cy="420291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15" name="Line 15"/>
          <p:cNvSpPr>
            <a:spLocks noChangeShapeType="1"/>
          </p:cNvSpPr>
          <p:nvPr/>
        </p:nvSpPr>
        <p:spPr bwMode="auto">
          <a:xfrm>
            <a:off x="3325417" y="2120692"/>
            <a:ext cx="0" cy="2076451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16" name="Rectangle 16"/>
          <p:cNvSpPr>
            <a:spLocks noChangeArrowheads="1"/>
          </p:cNvSpPr>
          <p:nvPr/>
        </p:nvSpPr>
        <p:spPr bwMode="auto">
          <a:xfrm>
            <a:off x="4351736" y="1969483"/>
            <a:ext cx="533400" cy="27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r(</a:t>
            </a:r>
            <a:r>
              <a:rPr lang="en-US" sz="1350" i="0" kern="120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l</a:t>
            </a:r>
            <a:r>
              <a: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R</a:t>
            </a:r>
          </a:p>
        </p:txBody>
      </p:sp>
      <p:sp>
        <p:nvSpPr>
          <p:cNvPr id="59417" name="Rectangle 17"/>
          <p:cNvSpPr>
            <a:spLocks noChangeArrowheads="1"/>
          </p:cNvSpPr>
          <p:nvPr/>
        </p:nvSpPr>
        <p:spPr bwMode="auto">
          <a:xfrm>
            <a:off x="4637486" y="2230230"/>
            <a:ext cx="569119" cy="27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g(</a:t>
            </a:r>
            <a:r>
              <a:rPr lang="en-US" sz="1350" i="0" kern="120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l</a:t>
            </a:r>
            <a:r>
              <a: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G</a:t>
            </a:r>
          </a:p>
        </p:txBody>
      </p:sp>
      <p:sp>
        <p:nvSpPr>
          <p:cNvPr id="59418" name="Rectangle 18"/>
          <p:cNvSpPr>
            <a:spLocks noChangeArrowheads="1"/>
          </p:cNvSpPr>
          <p:nvPr/>
        </p:nvSpPr>
        <p:spPr bwMode="auto">
          <a:xfrm>
            <a:off x="4825605" y="2517171"/>
            <a:ext cx="564356" cy="27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b(</a:t>
            </a:r>
            <a:r>
              <a:rPr lang="en-US" sz="1350" i="0" kern="120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l</a:t>
            </a:r>
            <a:r>
              <a: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B</a:t>
            </a:r>
          </a:p>
        </p:txBody>
      </p:sp>
      <p:sp>
        <p:nvSpPr>
          <p:cNvPr id="59419" name="Rectangle 19"/>
          <p:cNvSpPr>
            <a:spLocks noChangeArrowheads="1"/>
          </p:cNvSpPr>
          <p:nvPr/>
        </p:nvSpPr>
        <p:spPr bwMode="auto">
          <a:xfrm>
            <a:off x="4670823" y="3782805"/>
            <a:ext cx="433388" cy="27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algn="ctr" defTabSz="685800" hangingPunct="1"/>
            <a:r>
              <a: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C(</a:t>
            </a:r>
            <a:r>
              <a:rPr lang="en-US" sz="1350" i="0" kern="120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l</a:t>
            </a:r>
            <a:r>
              <a: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59420" name="Group 32"/>
          <p:cNvGrpSpPr>
            <a:grpSpLocks/>
          </p:cNvGrpSpPr>
          <p:nvPr/>
        </p:nvGrpSpPr>
        <p:grpSpPr bwMode="auto">
          <a:xfrm>
            <a:off x="5511405" y="3000565"/>
            <a:ext cx="203597" cy="298847"/>
            <a:chOff x="2752" y="2361"/>
            <a:chExt cx="128" cy="258"/>
          </a:xfrm>
        </p:grpSpPr>
        <p:sp>
          <p:nvSpPr>
            <p:cNvPr id="59440" name="Oval 20"/>
            <p:cNvSpPr>
              <a:spLocks noChangeArrowheads="1"/>
            </p:cNvSpPr>
            <p:nvPr/>
          </p:nvSpPr>
          <p:spPr bwMode="auto">
            <a:xfrm>
              <a:off x="2753" y="2456"/>
              <a:ext cx="30" cy="68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hangingPunct="1"/>
              <a:endParaRPr lang="pt-BR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41" name="Line 21"/>
            <p:cNvSpPr>
              <a:spLocks noChangeShapeType="1"/>
            </p:cNvSpPr>
            <p:nvPr/>
          </p:nvSpPr>
          <p:spPr bwMode="auto">
            <a:xfrm flipH="1" flipV="1">
              <a:off x="2753" y="2397"/>
              <a:ext cx="127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42" name="Line 22"/>
            <p:cNvSpPr>
              <a:spLocks noChangeShapeType="1"/>
            </p:cNvSpPr>
            <p:nvPr/>
          </p:nvSpPr>
          <p:spPr bwMode="auto">
            <a:xfrm flipH="1">
              <a:off x="2753" y="2505"/>
              <a:ext cx="122" cy="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43" name="Line 23"/>
            <p:cNvSpPr>
              <a:spLocks noChangeShapeType="1"/>
            </p:cNvSpPr>
            <p:nvPr/>
          </p:nvSpPr>
          <p:spPr bwMode="auto">
            <a:xfrm>
              <a:off x="2767" y="2361"/>
              <a:ext cx="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44" name="Line 24"/>
            <p:cNvSpPr>
              <a:spLocks noChangeShapeType="1"/>
            </p:cNvSpPr>
            <p:nvPr/>
          </p:nvSpPr>
          <p:spPr bwMode="auto">
            <a:xfrm>
              <a:off x="2791" y="2377"/>
              <a:ext cx="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45" name="Line 25"/>
            <p:cNvSpPr>
              <a:spLocks noChangeShapeType="1"/>
            </p:cNvSpPr>
            <p:nvPr/>
          </p:nvSpPr>
          <p:spPr bwMode="auto">
            <a:xfrm>
              <a:off x="2814" y="2405"/>
              <a:ext cx="5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46" name="Line 26"/>
            <p:cNvSpPr>
              <a:spLocks noChangeShapeType="1"/>
            </p:cNvSpPr>
            <p:nvPr/>
          </p:nvSpPr>
          <p:spPr bwMode="auto">
            <a:xfrm>
              <a:off x="2840" y="2427"/>
              <a:ext cx="3" cy="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47" name="Line 27"/>
            <p:cNvSpPr>
              <a:spLocks noChangeShapeType="1"/>
            </p:cNvSpPr>
            <p:nvPr/>
          </p:nvSpPr>
          <p:spPr bwMode="auto">
            <a:xfrm flipH="1">
              <a:off x="2753" y="2575"/>
              <a:ext cx="10" cy="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48" name="Line 28"/>
            <p:cNvSpPr>
              <a:spLocks noChangeShapeType="1"/>
            </p:cNvSpPr>
            <p:nvPr/>
          </p:nvSpPr>
          <p:spPr bwMode="auto">
            <a:xfrm flipH="1">
              <a:off x="2787" y="2563"/>
              <a:ext cx="7" cy="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49" name="Line 29"/>
            <p:cNvSpPr>
              <a:spLocks noChangeShapeType="1"/>
            </p:cNvSpPr>
            <p:nvPr/>
          </p:nvSpPr>
          <p:spPr bwMode="auto">
            <a:xfrm flipH="1">
              <a:off x="2839" y="2529"/>
              <a:ext cx="5" cy="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50" name="Line 30"/>
            <p:cNvSpPr>
              <a:spLocks noChangeShapeType="1"/>
            </p:cNvSpPr>
            <p:nvPr/>
          </p:nvSpPr>
          <p:spPr bwMode="auto">
            <a:xfrm flipH="1">
              <a:off x="2811" y="2544"/>
              <a:ext cx="6" cy="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51" name="Arc 31"/>
            <p:cNvSpPr>
              <a:spLocks/>
            </p:cNvSpPr>
            <p:nvPr/>
          </p:nvSpPr>
          <p:spPr bwMode="auto">
            <a:xfrm>
              <a:off x="2752" y="2428"/>
              <a:ext cx="35" cy="129"/>
            </a:xfrm>
            <a:custGeom>
              <a:avLst/>
              <a:gdLst>
                <a:gd name="T0" fmla="*/ 0 w 21600"/>
                <a:gd name="T1" fmla="*/ 0 h 42872"/>
                <a:gd name="T2" fmla="*/ 0 w 21600"/>
                <a:gd name="T3" fmla="*/ 0 h 42872"/>
                <a:gd name="T4" fmla="*/ 0 w 21600"/>
                <a:gd name="T5" fmla="*/ 0 h 42872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872"/>
                <a:gd name="T11" fmla="*/ 21600 w 21600"/>
                <a:gd name="T12" fmla="*/ 42872 h 428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872" fill="none" extrusionOk="0">
                  <a:moveTo>
                    <a:pt x="20974" y="42871"/>
                  </a:moveTo>
                  <a:cubicBezTo>
                    <a:pt x="9293" y="42533"/>
                    <a:pt x="0" y="32966"/>
                    <a:pt x="0" y="21281"/>
                  </a:cubicBezTo>
                  <a:cubicBezTo>
                    <a:pt x="-1" y="10779"/>
                    <a:pt x="7552" y="1799"/>
                    <a:pt x="17899" y="0"/>
                  </a:cubicBezTo>
                </a:path>
                <a:path w="21600" h="42872" stroke="0" extrusionOk="0">
                  <a:moveTo>
                    <a:pt x="20974" y="42871"/>
                  </a:moveTo>
                  <a:cubicBezTo>
                    <a:pt x="9293" y="42533"/>
                    <a:pt x="0" y="32966"/>
                    <a:pt x="0" y="21281"/>
                  </a:cubicBezTo>
                  <a:cubicBezTo>
                    <a:pt x="-1" y="10779"/>
                    <a:pt x="7552" y="1799"/>
                    <a:pt x="17899" y="0"/>
                  </a:cubicBezTo>
                  <a:lnTo>
                    <a:pt x="21600" y="21281"/>
                  </a:lnTo>
                  <a:close/>
                </a:path>
              </a:pathLst>
            </a:custGeom>
            <a:solidFill>
              <a:schemeClr val="folHlink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421" name="Freeform 34"/>
          <p:cNvSpPr>
            <a:spLocks/>
          </p:cNvSpPr>
          <p:nvPr/>
        </p:nvSpPr>
        <p:spPr bwMode="auto">
          <a:xfrm>
            <a:off x="4168379" y="2200464"/>
            <a:ext cx="265509" cy="194072"/>
          </a:xfrm>
          <a:custGeom>
            <a:avLst/>
            <a:gdLst>
              <a:gd name="T0" fmla="*/ 2378 w 167"/>
              <a:gd name="T1" fmla="*/ 0 h 168"/>
              <a:gd name="T2" fmla="*/ 1198 w 167"/>
              <a:gd name="T3" fmla="*/ 49 h 168"/>
              <a:gd name="T4" fmla="*/ 0 w 167"/>
              <a:gd name="T5" fmla="*/ 51 h 168"/>
              <a:gd name="T6" fmla="*/ 1839 w 167"/>
              <a:gd name="T7" fmla="*/ 123 h 168"/>
              <a:gd name="T8" fmla="*/ 1812 w 167"/>
              <a:gd name="T9" fmla="*/ 75 h 168"/>
              <a:gd name="T10" fmla="*/ 2988 w 167"/>
              <a:gd name="T11" fmla="*/ 24 h 168"/>
              <a:gd name="T12" fmla="*/ 2378 w 167"/>
              <a:gd name="T13" fmla="*/ 0 h 1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7"/>
              <a:gd name="T22" fmla="*/ 0 h 168"/>
              <a:gd name="T23" fmla="*/ 167 w 167"/>
              <a:gd name="T24" fmla="*/ 168 h 1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7" h="168">
                <a:moveTo>
                  <a:pt x="132" y="0"/>
                </a:moveTo>
                <a:lnTo>
                  <a:pt x="66" y="69"/>
                </a:lnTo>
                <a:lnTo>
                  <a:pt x="0" y="71"/>
                </a:lnTo>
                <a:lnTo>
                  <a:pt x="102" y="167"/>
                </a:lnTo>
                <a:lnTo>
                  <a:pt x="101" y="101"/>
                </a:lnTo>
                <a:lnTo>
                  <a:pt x="166" y="34"/>
                </a:lnTo>
                <a:lnTo>
                  <a:pt x="132" y="0"/>
                </a:lnTo>
              </a:path>
            </a:pathLst>
          </a:custGeom>
          <a:solidFill>
            <a:srgbClr val="FF3300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22" name="Freeform 35"/>
          <p:cNvSpPr>
            <a:spLocks/>
          </p:cNvSpPr>
          <p:nvPr/>
        </p:nvSpPr>
        <p:spPr bwMode="auto">
          <a:xfrm>
            <a:off x="4405314" y="3588733"/>
            <a:ext cx="271463" cy="176213"/>
          </a:xfrm>
          <a:custGeom>
            <a:avLst/>
            <a:gdLst>
              <a:gd name="T0" fmla="*/ 3031 w 171"/>
              <a:gd name="T1" fmla="*/ 84 h 152"/>
              <a:gd name="T2" fmla="*/ 1552 w 171"/>
              <a:gd name="T3" fmla="*/ 50 h 152"/>
              <a:gd name="T4" fmla="*/ 1193 w 171"/>
              <a:gd name="T5" fmla="*/ 0 h 152"/>
              <a:gd name="T6" fmla="*/ 0 w 171"/>
              <a:gd name="T7" fmla="*/ 94 h 152"/>
              <a:gd name="T8" fmla="*/ 1164 w 171"/>
              <a:gd name="T9" fmla="*/ 82 h 152"/>
              <a:gd name="T10" fmla="*/ 2629 w 171"/>
              <a:gd name="T11" fmla="*/ 116 h 152"/>
              <a:gd name="T12" fmla="*/ 3031 w 171"/>
              <a:gd name="T13" fmla="*/ 84 h 1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1"/>
              <a:gd name="T22" fmla="*/ 0 h 152"/>
              <a:gd name="T23" fmla="*/ 171 w 171"/>
              <a:gd name="T24" fmla="*/ 152 h 1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1" h="152">
                <a:moveTo>
                  <a:pt x="170" y="109"/>
                </a:moveTo>
                <a:lnTo>
                  <a:pt x="87" y="65"/>
                </a:lnTo>
                <a:lnTo>
                  <a:pt x="67" y="0"/>
                </a:lnTo>
                <a:lnTo>
                  <a:pt x="0" y="124"/>
                </a:lnTo>
                <a:lnTo>
                  <a:pt x="65" y="107"/>
                </a:lnTo>
                <a:lnTo>
                  <a:pt x="148" y="151"/>
                </a:lnTo>
                <a:lnTo>
                  <a:pt x="170" y="109"/>
                </a:lnTo>
              </a:path>
            </a:pathLst>
          </a:custGeom>
          <a:solidFill>
            <a:srgbClr val="FF9900"/>
          </a:solidFill>
          <a:ln w="12700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886E5-35EE-BB41-94BF-422BA327A247}"/>
              </a:ext>
            </a:extLst>
          </p:cNvPr>
          <p:cNvGrpSpPr/>
          <p:nvPr/>
        </p:nvGrpSpPr>
        <p:grpSpPr>
          <a:xfrm>
            <a:off x="2397115" y="2882716"/>
            <a:ext cx="883444" cy="703660"/>
            <a:chOff x="2314576" y="3773092"/>
            <a:chExt cx="883444" cy="703660"/>
          </a:xfrm>
        </p:grpSpPr>
        <p:grpSp>
          <p:nvGrpSpPr>
            <p:cNvPr id="59423" name="Group 57"/>
            <p:cNvGrpSpPr>
              <a:grpSpLocks/>
            </p:cNvGrpSpPr>
            <p:nvPr/>
          </p:nvGrpSpPr>
          <p:grpSpPr bwMode="auto">
            <a:xfrm rot="16200000" flipV="1">
              <a:off x="2570560" y="3773092"/>
              <a:ext cx="325041" cy="325041"/>
              <a:chOff x="1163" y="2369"/>
              <a:chExt cx="322" cy="322"/>
            </a:xfrm>
          </p:grpSpPr>
          <p:sp>
            <p:nvSpPr>
              <p:cNvPr id="59436" name="Oval 46"/>
              <p:cNvSpPr>
                <a:spLocks noChangeArrowheads="1"/>
              </p:cNvSpPr>
              <p:nvPr/>
            </p:nvSpPr>
            <p:spPr bwMode="auto">
              <a:xfrm>
                <a:off x="1163" y="2369"/>
                <a:ext cx="322" cy="32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defTabSz="685800" hangingPunct="1"/>
                <a:endParaRPr lang="pt-BR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437" name="Group 47"/>
              <p:cNvGrpSpPr>
                <a:grpSpLocks/>
              </p:cNvGrpSpPr>
              <p:nvPr/>
            </p:nvGrpSpPr>
            <p:grpSpPr bwMode="auto">
              <a:xfrm>
                <a:off x="1252" y="2459"/>
                <a:ext cx="144" cy="142"/>
                <a:chOff x="691" y="2706"/>
                <a:chExt cx="301" cy="298"/>
              </a:xfrm>
            </p:grpSpPr>
            <p:sp>
              <p:nvSpPr>
                <p:cNvPr id="59438" name="Freeform 44"/>
                <p:cNvSpPr>
                  <a:spLocks/>
                </p:cNvSpPr>
                <p:nvPr/>
              </p:nvSpPr>
              <p:spPr bwMode="auto">
                <a:xfrm>
                  <a:off x="691" y="2707"/>
                  <a:ext cx="154" cy="297"/>
                </a:xfrm>
                <a:custGeom>
                  <a:avLst/>
                  <a:gdLst>
                    <a:gd name="T0" fmla="*/ 150 w 154"/>
                    <a:gd name="T1" fmla="*/ 1 h 297"/>
                    <a:gd name="T2" fmla="*/ 82 w 154"/>
                    <a:gd name="T3" fmla="*/ 15 h 297"/>
                    <a:gd name="T4" fmla="*/ 32 w 154"/>
                    <a:gd name="T5" fmla="*/ 54 h 297"/>
                    <a:gd name="T6" fmla="*/ 16 w 154"/>
                    <a:gd name="T7" fmla="*/ 86 h 297"/>
                    <a:gd name="T8" fmla="*/ 6 w 154"/>
                    <a:gd name="T9" fmla="*/ 113 h 297"/>
                    <a:gd name="T10" fmla="*/ 4 w 154"/>
                    <a:gd name="T11" fmla="*/ 165 h 297"/>
                    <a:gd name="T12" fmla="*/ 32 w 154"/>
                    <a:gd name="T13" fmla="*/ 237 h 297"/>
                    <a:gd name="T14" fmla="*/ 70 w 154"/>
                    <a:gd name="T15" fmla="*/ 271 h 297"/>
                    <a:gd name="T16" fmla="*/ 138 w 154"/>
                    <a:gd name="T17" fmla="*/ 297 h 297"/>
                    <a:gd name="T18" fmla="*/ 154 w 154"/>
                    <a:gd name="T19" fmla="*/ 295 h 297"/>
                    <a:gd name="T20" fmla="*/ 150 w 154"/>
                    <a:gd name="T21" fmla="*/ 1 h 29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4"/>
                    <a:gd name="T34" fmla="*/ 0 h 297"/>
                    <a:gd name="T35" fmla="*/ 154 w 154"/>
                    <a:gd name="T36" fmla="*/ 297 h 29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4" h="297">
                      <a:moveTo>
                        <a:pt x="150" y="1"/>
                      </a:moveTo>
                      <a:cubicBezTo>
                        <a:pt x="127" y="5"/>
                        <a:pt x="113" y="0"/>
                        <a:pt x="82" y="15"/>
                      </a:cubicBezTo>
                      <a:cubicBezTo>
                        <a:pt x="51" y="30"/>
                        <a:pt x="47" y="31"/>
                        <a:pt x="32" y="54"/>
                      </a:cubicBezTo>
                      <a:cubicBezTo>
                        <a:pt x="20" y="66"/>
                        <a:pt x="20" y="76"/>
                        <a:pt x="16" y="86"/>
                      </a:cubicBezTo>
                      <a:cubicBezTo>
                        <a:pt x="12" y="96"/>
                        <a:pt x="8" y="100"/>
                        <a:pt x="6" y="113"/>
                      </a:cubicBezTo>
                      <a:cubicBezTo>
                        <a:pt x="2" y="136"/>
                        <a:pt x="0" y="144"/>
                        <a:pt x="4" y="165"/>
                      </a:cubicBezTo>
                      <a:cubicBezTo>
                        <a:pt x="4" y="193"/>
                        <a:pt x="20" y="220"/>
                        <a:pt x="32" y="237"/>
                      </a:cubicBezTo>
                      <a:cubicBezTo>
                        <a:pt x="44" y="254"/>
                        <a:pt x="48" y="257"/>
                        <a:pt x="70" y="271"/>
                      </a:cubicBezTo>
                      <a:cubicBezTo>
                        <a:pt x="92" y="285"/>
                        <a:pt x="113" y="295"/>
                        <a:pt x="138" y="297"/>
                      </a:cubicBezTo>
                      <a:cubicBezTo>
                        <a:pt x="143" y="296"/>
                        <a:pt x="154" y="295"/>
                        <a:pt x="154" y="295"/>
                      </a:cubicBez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12700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defTabSz="685800" hangingPunct="1"/>
                  <a:endParaRPr lang="en-US" sz="1350" i="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439" name="Freeform 45"/>
                <p:cNvSpPr>
                  <a:spLocks/>
                </p:cNvSpPr>
                <p:nvPr/>
              </p:nvSpPr>
              <p:spPr bwMode="auto">
                <a:xfrm flipH="1">
                  <a:off x="838" y="2706"/>
                  <a:ext cx="154" cy="297"/>
                </a:xfrm>
                <a:custGeom>
                  <a:avLst/>
                  <a:gdLst>
                    <a:gd name="T0" fmla="*/ 150 w 154"/>
                    <a:gd name="T1" fmla="*/ 1 h 297"/>
                    <a:gd name="T2" fmla="*/ 82 w 154"/>
                    <a:gd name="T3" fmla="*/ 15 h 297"/>
                    <a:gd name="T4" fmla="*/ 32 w 154"/>
                    <a:gd name="T5" fmla="*/ 54 h 297"/>
                    <a:gd name="T6" fmla="*/ 16 w 154"/>
                    <a:gd name="T7" fmla="*/ 86 h 297"/>
                    <a:gd name="T8" fmla="*/ 6 w 154"/>
                    <a:gd name="T9" fmla="*/ 113 h 297"/>
                    <a:gd name="T10" fmla="*/ 4 w 154"/>
                    <a:gd name="T11" fmla="*/ 165 h 297"/>
                    <a:gd name="T12" fmla="*/ 32 w 154"/>
                    <a:gd name="T13" fmla="*/ 237 h 297"/>
                    <a:gd name="T14" fmla="*/ 70 w 154"/>
                    <a:gd name="T15" fmla="*/ 271 h 297"/>
                    <a:gd name="T16" fmla="*/ 138 w 154"/>
                    <a:gd name="T17" fmla="*/ 297 h 297"/>
                    <a:gd name="T18" fmla="*/ 154 w 154"/>
                    <a:gd name="T19" fmla="*/ 295 h 297"/>
                    <a:gd name="T20" fmla="*/ 150 w 154"/>
                    <a:gd name="T21" fmla="*/ 1 h 29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4"/>
                    <a:gd name="T34" fmla="*/ 0 h 297"/>
                    <a:gd name="T35" fmla="*/ 154 w 154"/>
                    <a:gd name="T36" fmla="*/ 297 h 29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4" h="297">
                      <a:moveTo>
                        <a:pt x="150" y="1"/>
                      </a:moveTo>
                      <a:cubicBezTo>
                        <a:pt x="127" y="5"/>
                        <a:pt x="113" y="0"/>
                        <a:pt x="82" y="15"/>
                      </a:cubicBezTo>
                      <a:cubicBezTo>
                        <a:pt x="51" y="30"/>
                        <a:pt x="47" y="31"/>
                        <a:pt x="32" y="54"/>
                      </a:cubicBezTo>
                      <a:cubicBezTo>
                        <a:pt x="20" y="66"/>
                        <a:pt x="20" y="76"/>
                        <a:pt x="16" y="86"/>
                      </a:cubicBezTo>
                      <a:cubicBezTo>
                        <a:pt x="12" y="96"/>
                        <a:pt x="8" y="100"/>
                        <a:pt x="6" y="113"/>
                      </a:cubicBezTo>
                      <a:cubicBezTo>
                        <a:pt x="2" y="136"/>
                        <a:pt x="0" y="144"/>
                        <a:pt x="4" y="165"/>
                      </a:cubicBezTo>
                      <a:cubicBezTo>
                        <a:pt x="4" y="193"/>
                        <a:pt x="20" y="220"/>
                        <a:pt x="32" y="237"/>
                      </a:cubicBezTo>
                      <a:cubicBezTo>
                        <a:pt x="44" y="254"/>
                        <a:pt x="48" y="257"/>
                        <a:pt x="70" y="271"/>
                      </a:cubicBezTo>
                      <a:cubicBezTo>
                        <a:pt x="92" y="285"/>
                        <a:pt x="113" y="295"/>
                        <a:pt x="138" y="297"/>
                      </a:cubicBezTo>
                      <a:cubicBezTo>
                        <a:pt x="143" y="296"/>
                        <a:pt x="154" y="295"/>
                        <a:pt x="154" y="295"/>
                      </a:cubicBez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rgbClr val="F9D749"/>
                </a:solidFill>
                <a:ln w="12700" cap="flat" cmpd="sng">
                  <a:solidFill>
                    <a:srgbClr val="F9D74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defTabSz="685800" hangingPunct="1"/>
                  <a:endParaRPr lang="en-US" sz="1350" i="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425" name="Text Box 55"/>
            <p:cNvSpPr txBox="1">
              <a:spLocks noChangeArrowheads="1"/>
            </p:cNvSpPr>
            <p:nvPr/>
          </p:nvSpPr>
          <p:spPr bwMode="auto">
            <a:xfrm>
              <a:off x="2314576" y="4176714"/>
              <a:ext cx="883444" cy="30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685800" hangingPunct="1"/>
              <a:r>
                <a:rPr lang="en-US" sz="1350" i="0" kern="1200">
                  <a:solidFill>
                    <a:prstClr val="black"/>
                  </a:solidFill>
                  <a:latin typeface="Arial" charset="0"/>
                  <a:ea typeface="+mn-ea"/>
                  <a:cs typeface="+mn-cs"/>
                </a:rPr>
                <a:t>1931 - 2</a:t>
              </a:r>
              <a:r>
                <a:rPr lang="en-US" sz="1350" i="0" kern="1200" baseline="30000">
                  <a:solidFill>
                    <a:prstClr val="black"/>
                  </a:solidFill>
                  <a:latin typeface="Arial" charset="0"/>
                  <a:ea typeface="+mn-ea"/>
                  <a:cs typeface="+mn-cs"/>
                </a:rPr>
                <a:t>o</a:t>
              </a:r>
              <a:endParaRPr lang="en-US" sz="1350" i="0" kern="1200">
                <a:solidFill>
                  <a:prstClr val="black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AEEC1-358C-2E42-9D87-CEE71BC5410B}"/>
              </a:ext>
            </a:extLst>
          </p:cNvPr>
          <p:cNvGrpSpPr/>
          <p:nvPr/>
        </p:nvGrpSpPr>
        <p:grpSpPr>
          <a:xfrm>
            <a:off x="1211460" y="2494914"/>
            <a:ext cx="979885" cy="863203"/>
            <a:chOff x="2266951" y="2644379"/>
            <a:chExt cx="979885" cy="863203"/>
          </a:xfrm>
        </p:grpSpPr>
        <p:grpSp>
          <p:nvGrpSpPr>
            <p:cNvPr id="59424" name="Group 50"/>
            <p:cNvGrpSpPr>
              <a:grpSpLocks/>
            </p:cNvGrpSpPr>
            <p:nvPr/>
          </p:nvGrpSpPr>
          <p:grpSpPr bwMode="auto">
            <a:xfrm rot="16200000" flipV="1">
              <a:off x="2461023" y="2964657"/>
              <a:ext cx="542925" cy="542925"/>
              <a:chOff x="599" y="2620"/>
              <a:chExt cx="456" cy="456"/>
            </a:xfrm>
          </p:grpSpPr>
          <p:sp>
            <p:nvSpPr>
              <p:cNvPr id="59432" name="Oval 51"/>
              <p:cNvSpPr>
                <a:spLocks noChangeArrowheads="1"/>
              </p:cNvSpPr>
              <p:nvPr/>
            </p:nvSpPr>
            <p:spPr bwMode="auto">
              <a:xfrm>
                <a:off x="599" y="2620"/>
                <a:ext cx="456" cy="45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defTabSz="685800" hangingPunct="1"/>
                <a:endParaRPr lang="pt-BR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433" name="Group 52"/>
              <p:cNvGrpSpPr>
                <a:grpSpLocks/>
              </p:cNvGrpSpPr>
              <p:nvPr/>
            </p:nvGrpSpPr>
            <p:grpSpPr bwMode="auto">
              <a:xfrm>
                <a:off x="677" y="2699"/>
                <a:ext cx="301" cy="298"/>
                <a:chOff x="691" y="2706"/>
                <a:chExt cx="301" cy="298"/>
              </a:xfrm>
            </p:grpSpPr>
            <p:sp>
              <p:nvSpPr>
                <p:cNvPr id="59434" name="Freeform 53"/>
                <p:cNvSpPr>
                  <a:spLocks/>
                </p:cNvSpPr>
                <p:nvPr/>
              </p:nvSpPr>
              <p:spPr bwMode="auto">
                <a:xfrm>
                  <a:off x="691" y="2707"/>
                  <a:ext cx="154" cy="297"/>
                </a:xfrm>
                <a:custGeom>
                  <a:avLst/>
                  <a:gdLst>
                    <a:gd name="T0" fmla="*/ 150 w 154"/>
                    <a:gd name="T1" fmla="*/ 1 h 297"/>
                    <a:gd name="T2" fmla="*/ 82 w 154"/>
                    <a:gd name="T3" fmla="*/ 15 h 297"/>
                    <a:gd name="T4" fmla="*/ 32 w 154"/>
                    <a:gd name="T5" fmla="*/ 54 h 297"/>
                    <a:gd name="T6" fmla="*/ 16 w 154"/>
                    <a:gd name="T7" fmla="*/ 86 h 297"/>
                    <a:gd name="T8" fmla="*/ 6 w 154"/>
                    <a:gd name="T9" fmla="*/ 113 h 297"/>
                    <a:gd name="T10" fmla="*/ 4 w 154"/>
                    <a:gd name="T11" fmla="*/ 165 h 297"/>
                    <a:gd name="T12" fmla="*/ 32 w 154"/>
                    <a:gd name="T13" fmla="*/ 237 h 297"/>
                    <a:gd name="T14" fmla="*/ 70 w 154"/>
                    <a:gd name="T15" fmla="*/ 271 h 297"/>
                    <a:gd name="T16" fmla="*/ 138 w 154"/>
                    <a:gd name="T17" fmla="*/ 297 h 297"/>
                    <a:gd name="T18" fmla="*/ 154 w 154"/>
                    <a:gd name="T19" fmla="*/ 295 h 297"/>
                    <a:gd name="T20" fmla="*/ 150 w 154"/>
                    <a:gd name="T21" fmla="*/ 1 h 29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4"/>
                    <a:gd name="T34" fmla="*/ 0 h 297"/>
                    <a:gd name="T35" fmla="*/ 154 w 154"/>
                    <a:gd name="T36" fmla="*/ 297 h 29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4" h="297">
                      <a:moveTo>
                        <a:pt x="150" y="1"/>
                      </a:moveTo>
                      <a:cubicBezTo>
                        <a:pt x="127" y="5"/>
                        <a:pt x="113" y="0"/>
                        <a:pt x="82" y="15"/>
                      </a:cubicBezTo>
                      <a:cubicBezTo>
                        <a:pt x="51" y="30"/>
                        <a:pt x="47" y="31"/>
                        <a:pt x="32" y="54"/>
                      </a:cubicBezTo>
                      <a:cubicBezTo>
                        <a:pt x="20" y="66"/>
                        <a:pt x="20" y="76"/>
                        <a:pt x="16" y="86"/>
                      </a:cubicBezTo>
                      <a:cubicBezTo>
                        <a:pt x="12" y="96"/>
                        <a:pt x="8" y="100"/>
                        <a:pt x="6" y="113"/>
                      </a:cubicBezTo>
                      <a:cubicBezTo>
                        <a:pt x="2" y="136"/>
                        <a:pt x="0" y="144"/>
                        <a:pt x="4" y="165"/>
                      </a:cubicBezTo>
                      <a:cubicBezTo>
                        <a:pt x="4" y="193"/>
                        <a:pt x="20" y="220"/>
                        <a:pt x="32" y="237"/>
                      </a:cubicBezTo>
                      <a:cubicBezTo>
                        <a:pt x="44" y="254"/>
                        <a:pt x="48" y="257"/>
                        <a:pt x="70" y="271"/>
                      </a:cubicBezTo>
                      <a:cubicBezTo>
                        <a:pt x="92" y="285"/>
                        <a:pt x="113" y="295"/>
                        <a:pt x="138" y="297"/>
                      </a:cubicBezTo>
                      <a:cubicBezTo>
                        <a:pt x="143" y="296"/>
                        <a:pt x="154" y="295"/>
                        <a:pt x="154" y="295"/>
                      </a:cubicBez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 w="12700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defTabSz="685800" hangingPunct="1"/>
                  <a:endParaRPr lang="en-US" sz="1350" i="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435" name="Freeform 54"/>
                <p:cNvSpPr>
                  <a:spLocks/>
                </p:cNvSpPr>
                <p:nvPr/>
              </p:nvSpPr>
              <p:spPr bwMode="auto">
                <a:xfrm flipH="1">
                  <a:off x="838" y="2706"/>
                  <a:ext cx="154" cy="297"/>
                </a:xfrm>
                <a:custGeom>
                  <a:avLst/>
                  <a:gdLst>
                    <a:gd name="T0" fmla="*/ 150 w 154"/>
                    <a:gd name="T1" fmla="*/ 1 h 297"/>
                    <a:gd name="T2" fmla="*/ 82 w 154"/>
                    <a:gd name="T3" fmla="*/ 15 h 297"/>
                    <a:gd name="T4" fmla="*/ 32 w 154"/>
                    <a:gd name="T5" fmla="*/ 54 h 297"/>
                    <a:gd name="T6" fmla="*/ 16 w 154"/>
                    <a:gd name="T7" fmla="*/ 86 h 297"/>
                    <a:gd name="T8" fmla="*/ 6 w 154"/>
                    <a:gd name="T9" fmla="*/ 113 h 297"/>
                    <a:gd name="T10" fmla="*/ 4 w 154"/>
                    <a:gd name="T11" fmla="*/ 165 h 297"/>
                    <a:gd name="T12" fmla="*/ 32 w 154"/>
                    <a:gd name="T13" fmla="*/ 237 h 297"/>
                    <a:gd name="T14" fmla="*/ 70 w 154"/>
                    <a:gd name="T15" fmla="*/ 271 h 297"/>
                    <a:gd name="T16" fmla="*/ 138 w 154"/>
                    <a:gd name="T17" fmla="*/ 297 h 297"/>
                    <a:gd name="T18" fmla="*/ 154 w 154"/>
                    <a:gd name="T19" fmla="*/ 295 h 297"/>
                    <a:gd name="T20" fmla="*/ 150 w 154"/>
                    <a:gd name="T21" fmla="*/ 1 h 29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4"/>
                    <a:gd name="T34" fmla="*/ 0 h 297"/>
                    <a:gd name="T35" fmla="*/ 154 w 154"/>
                    <a:gd name="T36" fmla="*/ 297 h 29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4" h="297">
                      <a:moveTo>
                        <a:pt x="150" y="1"/>
                      </a:moveTo>
                      <a:cubicBezTo>
                        <a:pt x="127" y="5"/>
                        <a:pt x="113" y="0"/>
                        <a:pt x="82" y="15"/>
                      </a:cubicBezTo>
                      <a:cubicBezTo>
                        <a:pt x="51" y="30"/>
                        <a:pt x="47" y="31"/>
                        <a:pt x="32" y="54"/>
                      </a:cubicBezTo>
                      <a:cubicBezTo>
                        <a:pt x="20" y="66"/>
                        <a:pt x="20" y="76"/>
                        <a:pt x="16" y="86"/>
                      </a:cubicBezTo>
                      <a:cubicBezTo>
                        <a:pt x="12" y="96"/>
                        <a:pt x="8" y="100"/>
                        <a:pt x="6" y="113"/>
                      </a:cubicBezTo>
                      <a:cubicBezTo>
                        <a:pt x="2" y="136"/>
                        <a:pt x="0" y="144"/>
                        <a:pt x="4" y="165"/>
                      </a:cubicBezTo>
                      <a:cubicBezTo>
                        <a:pt x="4" y="193"/>
                        <a:pt x="20" y="220"/>
                        <a:pt x="32" y="237"/>
                      </a:cubicBezTo>
                      <a:cubicBezTo>
                        <a:pt x="44" y="254"/>
                        <a:pt x="48" y="257"/>
                        <a:pt x="70" y="271"/>
                      </a:cubicBezTo>
                      <a:cubicBezTo>
                        <a:pt x="92" y="285"/>
                        <a:pt x="113" y="295"/>
                        <a:pt x="138" y="297"/>
                      </a:cubicBezTo>
                      <a:cubicBezTo>
                        <a:pt x="143" y="296"/>
                        <a:pt x="154" y="295"/>
                        <a:pt x="154" y="295"/>
                      </a:cubicBez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rgbClr val="F9D749"/>
                </a:solidFill>
                <a:ln w="12700" cap="flat" cmpd="sng">
                  <a:solidFill>
                    <a:srgbClr val="F9D74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defTabSz="685800" hangingPunct="1"/>
                  <a:endParaRPr lang="en-US" sz="1350" i="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426" name="Text Box 56"/>
            <p:cNvSpPr txBox="1">
              <a:spLocks noChangeArrowheads="1"/>
            </p:cNvSpPr>
            <p:nvPr/>
          </p:nvSpPr>
          <p:spPr bwMode="auto">
            <a:xfrm>
              <a:off x="2266951" y="2644379"/>
              <a:ext cx="979885" cy="30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685800" hangingPunct="1"/>
              <a:r>
                <a:rPr lang="en-US" sz="1350" i="0" kern="1200" dirty="0">
                  <a:solidFill>
                    <a:prstClr val="black"/>
                  </a:solidFill>
                  <a:latin typeface="Arial" charset="0"/>
                  <a:ea typeface="+mn-ea"/>
                  <a:cs typeface="+mn-cs"/>
                </a:rPr>
                <a:t>1964 - 10</a:t>
              </a:r>
              <a:r>
                <a:rPr lang="en-US" sz="1350" i="0" kern="1200" baseline="30000" dirty="0">
                  <a:solidFill>
                    <a:prstClr val="black"/>
                  </a:solidFill>
                  <a:latin typeface="Arial" charset="0"/>
                  <a:ea typeface="+mn-ea"/>
                  <a:cs typeface="+mn-cs"/>
                </a:rPr>
                <a:t>o</a:t>
              </a:r>
              <a:endParaRPr lang="en-US" sz="1350" i="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9427" name="Line 64"/>
          <p:cNvSpPr>
            <a:spLocks noChangeShapeType="1"/>
          </p:cNvSpPr>
          <p:nvPr/>
        </p:nvSpPr>
        <p:spPr bwMode="auto">
          <a:xfrm>
            <a:off x="3357564" y="2926746"/>
            <a:ext cx="2174082" cy="20597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28" name="Line 65"/>
          <p:cNvSpPr>
            <a:spLocks noChangeShapeType="1"/>
          </p:cNvSpPr>
          <p:nvPr/>
        </p:nvSpPr>
        <p:spPr bwMode="auto">
          <a:xfrm flipV="1">
            <a:off x="3346848" y="3142249"/>
            <a:ext cx="2145507" cy="18692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29" name="Freeform 66"/>
          <p:cNvSpPr>
            <a:spLocks/>
          </p:cNvSpPr>
          <p:nvPr/>
        </p:nvSpPr>
        <p:spPr bwMode="auto">
          <a:xfrm>
            <a:off x="5308998" y="3160108"/>
            <a:ext cx="29766" cy="117872"/>
          </a:xfrm>
          <a:custGeom>
            <a:avLst/>
            <a:gdLst>
              <a:gd name="T0" fmla="*/ 0 w 25"/>
              <a:gd name="T1" fmla="*/ 0 h 99"/>
              <a:gd name="T2" fmla="*/ 25 w 25"/>
              <a:gd name="T3" fmla="*/ 99 h 99"/>
              <a:gd name="T4" fmla="*/ 0 60000 65536"/>
              <a:gd name="T5" fmla="*/ 0 60000 65536"/>
              <a:gd name="T6" fmla="*/ 0 w 25"/>
              <a:gd name="T7" fmla="*/ 0 h 99"/>
              <a:gd name="T8" fmla="*/ 25 w 25"/>
              <a:gd name="T9" fmla="*/ 99 h 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" h="99">
                <a:moveTo>
                  <a:pt x="0" y="0"/>
                </a:moveTo>
                <a:cubicBezTo>
                  <a:pt x="8" y="40"/>
                  <a:pt x="17" y="80"/>
                  <a:pt x="25" y="99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arrow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30" name="Freeform 67"/>
          <p:cNvSpPr>
            <a:spLocks/>
          </p:cNvSpPr>
          <p:nvPr/>
        </p:nvSpPr>
        <p:spPr bwMode="auto">
          <a:xfrm rot="10800000" flipH="1">
            <a:off x="5306617" y="2981515"/>
            <a:ext cx="29766" cy="117872"/>
          </a:xfrm>
          <a:custGeom>
            <a:avLst/>
            <a:gdLst>
              <a:gd name="T0" fmla="*/ 0 w 25"/>
              <a:gd name="T1" fmla="*/ 0 h 99"/>
              <a:gd name="T2" fmla="*/ 25 w 25"/>
              <a:gd name="T3" fmla="*/ 99 h 99"/>
              <a:gd name="T4" fmla="*/ 0 60000 65536"/>
              <a:gd name="T5" fmla="*/ 0 60000 65536"/>
              <a:gd name="T6" fmla="*/ 0 w 25"/>
              <a:gd name="T7" fmla="*/ 0 h 99"/>
              <a:gd name="T8" fmla="*/ 25 w 25"/>
              <a:gd name="T9" fmla="*/ 99 h 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" h="99">
                <a:moveTo>
                  <a:pt x="0" y="0"/>
                </a:moveTo>
                <a:cubicBezTo>
                  <a:pt x="8" y="40"/>
                  <a:pt x="17" y="80"/>
                  <a:pt x="25" y="99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arrow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31" name="Text Box 68"/>
          <p:cNvSpPr txBox="1">
            <a:spLocks noChangeArrowheads="1"/>
          </p:cNvSpPr>
          <p:nvPr/>
        </p:nvSpPr>
        <p:spPr bwMode="auto">
          <a:xfrm>
            <a:off x="5310189" y="2700527"/>
            <a:ext cx="889397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685800" hangingPunct="1"/>
            <a:r>
              <a:rPr lang="en-US" sz="1350" i="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2</a:t>
            </a:r>
            <a:r>
              <a:rPr lang="en-US" sz="1350" i="0" kern="1200" baseline="300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o</a:t>
            </a:r>
            <a:r>
              <a:rPr lang="en-US" sz="1350" i="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350" i="0" kern="1200" dirty="0" err="1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ou</a:t>
            </a:r>
            <a:r>
              <a:rPr lang="en-US" sz="1350" i="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 10</a:t>
            </a:r>
            <a:r>
              <a:rPr lang="en-US" sz="1350" i="0" kern="1200" baseline="300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o</a:t>
            </a:r>
            <a:endParaRPr lang="en-US" sz="1350" i="0" kern="1200" dirty="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hangingPunct="1">
              <a:defRPr/>
            </a:pPr>
            <a:r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hangingPunct="1">
              <a:defRPr/>
            </a:pPr>
            <a:fld id="{C25392F8-605B-4C03-9A7D-73B2593217B5}" type="slidenum"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>
                <a:defRPr/>
              </a:pPr>
              <a:t>10</a:t>
            </a:fld>
            <a:endParaRPr lang="en-US" i="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15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5" grpId="0"/>
      <p:bldP spid="23590" grpId="0" animBg="1"/>
      <p:bldP spid="594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1pPr>
            <a:lvl2pPr marL="557213" indent="-214313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2pPr>
            <a:lvl3pPr marL="8572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3pPr>
            <a:lvl4pPr marL="12001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4pPr>
            <a:lvl5pPr marL="15430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5pPr>
            <a:lvl6pPr marL="18859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6pPr>
            <a:lvl7pPr marL="22288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7pPr>
            <a:lvl8pPr marL="25717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8pPr>
            <a:lvl9pPr marL="29146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hangingPunct="1"/>
            <a:fld id="{0DF92F8F-2EC2-4CB8-A1CE-FE66DAB705BA}" type="datetime1">
              <a:rPr lang="en-US" sz="900" i="0" kern="1200">
                <a:solidFill>
                  <a:prstClr val="black"/>
                </a:solidFill>
                <a:ea typeface="+mn-ea"/>
                <a:cs typeface="+mn-cs"/>
              </a:rPr>
              <a:pPr hangingPunct="1"/>
              <a:t>3/3/21</a:t>
            </a:fld>
            <a:endParaRPr lang="en-US" sz="900" i="0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>
          <a:xfrm>
            <a:off x="478992" y="650082"/>
            <a:ext cx="7494265" cy="541734"/>
          </a:xfrm>
          <a:noFill/>
        </p:spPr>
        <p:txBody>
          <a:bodyPr>
            <a:normAutofit fontScale="90000"/>
          </a:bodyPr>
          <a:lstStyle/>
          <a:p>
            <a:r>
              <a:rPr lang="en-US" dirty="0" err="1"/>
              <a:t>Artifício</a:t>
            </a:r>
            <a:r>
              <a:rPr lang="en-US" dirty="0"/>
              <a:t> para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subtrair</a:t>
            </a:r>
            <a:r>
              <a:rPr lang="en-US" dirty="0"/>
              <a:t>”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componente</a:t>
            </a:r>
            <a:endParaRPr lang="en-US" dirty="0"/>
          </a:p>
        </p:txBody>
      </p:sp>
      <p:sp>
        <p:nvSpPr>
          <p:cNvPr id="60422" name="Rectangle 84"/>
          <p:cNvSpPr>
            <a:spLocks noChangeArrowheads="1"/>
          </p:cNvSpPr>
          <p:nvPr/>
        </p:nvSpPr>
        <p:spPr bwMode="auto">
          <a:xfrm>
            <a:off x="6435572" y="4602546"/>
            <a:ext cx="1509259" cy="50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algn="ctr" defTabSz="685800" hangingPunct="1"/>
            <a:r>
              <a:rPr lang="en-US" sz="14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C(</a:t>
            </a:r>
            <a:r>
              <a:rPr lang="en-US" sz="1400" i="0" kern="1200" dirty="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l</a:t>
            </a:r>
            <a:r>
              <a:rPr lang="en-US" sz="14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luz </a:t>
            </a:r>
            <a:r>
              <a:rPr lang="en-US" sz="140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pura</a:t>
            </a:r>
            <a:br>
              <a:rPr lang="en-US" sz="14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4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(mono-</a:t>
            </a:r>
            <a:r>
              <a:rPr lang="en-US" sz="140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freqüência</a:t>
            </a:r>
            <a:r>
              <a:rPr lang="en-US" sz="14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60423" name="Rectangle 85"/>
          <p:cNvSpPr>
            <a:spLocks noChangeArrowheads="1"/>
          </p:cNvSpPr>
          <p:nvPr/>
        </p:nvSpPr>
        <p:spPr bwMode="auto">
          <a:xfrm>
            <a:off x="6259116" y="2069307"/>
            <a:ext cx="1218282" cy="76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  = 700 nm</a:t>
            </a:r>
          </a:p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  = 546 nm</a:t>
            </a:r>
          </a:p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  = 435.8 nm</a:t>
            </a:r>
            <a:endParaRPr lang="en-US" sz="1500" i="0" kern="1200" dirty="0">
              <a:solidFill>
                <a:prstClr val="black"/>
              </a:solidFill>
              <a:latin typeface="Symbol" pitchFamily="18" charset="2"/>
              <a:ea typeface="+mn-ea"/>
              <a:cs typeface="+mn-cs"/>
            </a:endParaRPr>
          </a:p>
        </p:txBody>
      </p:sp>
      <p:grpSp>
        <p:nvGrpSpPr>
          <p:cNvPr id="60424" name="Group 92"/>
          <p:cNvGrpSpPr>
            <a:grpSpLocks/>
          </p:cNvGrpSpPr>
          <p:nvPr/>
        </p:nvGrpSpPr>
        <p:grpSpPr bwMode="auto">
          <a:xfrm>
            <a:off x="1266552" y="1994130"/>
            <a:ext cx="4014108" cy="2570162"/>
            <a:chOff x="944" y="1501"/>
            <a:chExt cx="2896" cy="1804"/>
          </a:xfrm>
        </p:grpSpPr>
        <p:sp>
          <p:nvSpPr>
            <p:cNvPr id="60425" name="Freeform 16"/>
            <p:cNvSpPr>
              <a:spLocks/>
            </p:cNvSpPr>
            <p:nvPr/>
          </p:nvSpPr>
          <p:spPr bwMode="auto">
            <a:xfrm>
              <a:off x="2897" y="2517"/>
              <a:ext cx="204" cy="138"/>
            </a:xfrm>
            <a:custGeom>
              <a:avLst/>
              <a:gdLst>
                <a:gd name="T0" fmla="*/ 2703 w 153"/>
                <a:gd name="T1" fmla="*/ 48 h 142"/>
                <a:gd name="T2" fmla="*/ 1025 w 153"/>
                <a:gd name="T3" fmla="*/ 42 h 142"/>
                <a:gd name="T4" fmla="*/ 305 w 153"/>
                <a:gd name="T5" fmla="*/ 0 h 142"/>
                <a:gd name="T6" fmla="*/ 0 w 153"/>
                <a:gd name="T7" fmla="*/ 106 h 142"/>
                <a:gd name="T8" fmla="*/ 948 w 153"/>
                <a:gd name="T9" fmla="*/ 76 h 142"/>
                <a:gd name="T10" fmla="*/ 2601 w 153"/>
                <a:gd name="T11" fmla="*/ 84 h 142"/>
                <a:gd name="T12" fmla="*/ 2703 w 153"/>
                <a:gd name="T13" fmla="*/ 48 h 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3"/>
                <a:gd name="T22" fmla="*/ 0 h 142"/>
                <a:gd name="T23" fmla="*/ 153 w 153"/>
                <a:gd name="T24" fmla="*/ 142 h 1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3" h="142">
                  <a:moveTo>
                    <a:pt x="152" y="63"/>
                  </a:moveTo>
                  <a:lnTo>
                    <a:pt x="58" y="52"/>
                  </a:lnTo>
                  <a:lnTo>
                    <a:pt x="17" y="0"/>
                  </a:lnTo>
                  <a:lnTo>
                    <a:pt x="0" y="141"/>
                  </a:lnTo>
                  <a:lnTo>
                    <a:pt x="53" y="101"/>
                  </a:lnTo>
                  <a:lnTo>
                    <a:pt x="146" y="112"/>
                  </a:lnTo>
                  <a:lnTo>
                    <a:pt x="152" y="63"/>
                  </a:lnTo>
                </a:path>
              </a:pathLst>
            </a:custGeom>
            <a:solidFill>
              <a:srgbClr val="FF33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26" name="Line 17"/>
            <p:cNvSpPr>
              <a:spLocks noChangeShapeType="1"/>
            </p:cNvSpPr>
            <p:nvPr/>
          </p:nvSpPr>
          <p:spPr bwMode="auto">
            <a:xfrm flipH="1" flipV="1">
              <a:off x="1843" y="2402"/>
              <a:ext cx="1073" cy="118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27" name="Line 18"/>
            <p:cNvSpPr>
              <a:spLocks noChangeShapeType="1"/>
            </p:cNvSpPr>
            <p:nvPr/>
          </p:nvSpPr>
          <p:spPr bwMode="auto">
            <a:xfrm flipH="1" flipV="1">
              <a:off x="1827" y="2557"/>
              <a:ext cx="1067" cy="93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28" name="Line 38"/>
            <p:cNvSpPr>
              <a:spLocks noChangeShapeType="1"/>
            </p:cNvSpPr>
            <p:nvPr/>
          </p:nvSpPr>
          <p:spPr bwMode="auto">
            <a:xfrm>
              <a:off x="3455" y="2146"/>
              <a:ext cx="0" cy="2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29" name="Line 39"/>
            <p:cNvSpPr>
              <a:spLocks noChangeShapeType="1"/>
            </p:cNvSpPr>
            <p:nvPr/>
          </p:nvSpPr>
          <p:spPr bwMode="auto">
            <a:xfrm>
              <a:off x="3461" y="2469"/>
              <a:ext cx="0" cy="7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0" name="Freeform 40"/>
            <p:cNvSpPr>
              <a:spLocks/>
            </p:cNvSpPr>
            <p:nvPr/>
          </p:nvSpPr>
          <p:spPr bwMode="auto">
            <a:xfrm>
              <a:off x="2712" y="1837"/>
              <a:ext cx="227" cy="149"/>
            </a:xfrm>
            <a:custGeom>
              <a:avLst/>
              <a:gdLst>
                <a:gd name="T0" fmla="*/ 2648 w 170"/>
                <a:gd name="T1" fmla="*/ 0 h 153"/>
                <a:gd name="T2" fmla="*/ 1174 w 170"/>
                <a:gd name="T3" fmla="*/ 37 h 153"/>
                <a:gd name="T4" fmla="*/ 0 w 170"/>
                <a:gd name="T5" fmla="*/ 19 h 153"/>
                <a:gd name="T6" fmla="*/ 1255 w 170"/>
                <a:gd name="T7" fmla="*/ 117 h 153"/>
                <a:gd name="T8" fmla="*/ 1600 w 170"/>
                <a:gd name="T9" fmla="*/ 67 h 153"/>
                <a:gd name="T10" fmla="*/ 3051 w 170"/>
                <a:gd name="T11" fmla="*/ 30 h 153"/>
                <a:gd name="T12" fmla="*/ 2648 w 170"/>
                <a:gd name="T13" fmla="*/ 0 h 1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0"/>
                <a:gd name="T22" fmla="*/ 0 h 153"/>
                <a:gd name="T23" fmla="*/ 170 w 170"/>
                <a:gd name="T24" fmla="*/ 153 h 1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0" h="153">
                  <a:moveTo>
                    <a:pt x="147" y="0"/>
                  </a:moveTo>
                  <a:lnTo>
                    <a:pt x="65" y="47"/>
                  </a:lnTo>
                  <a:lnTo>
                    <a:pt x="0" y="29"/>
                  </a:lnTo>
                  <a:lnTo>
                    <a:pt x="70" y="152"/>
                  </a:lnTo>
                  <a:lnTo>
                    <a:pt x="88" y="87"/>
                  </a:lnTo>
                  <a:lnTo>
                    <a:pt x="169" y="40"/>
                  </a:lnTo>
                  <a:lnTo>
                    <a:pt x="147" y="0"/>
                  </a:lnTo>
                </a:path>
              </a:pathLst>
            </a:custGeom>
            <a:solidFill>
              <a:srgbClr val="00CC66"/>
            </a:solidFill>
            <a:ln w="12700" cap="rnd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1" name="Line 41"/>
            <p:cNvSpPr>
              <a:spLocks noChangeShapeType="1"/>
            </p:cNvSpPr>
            <p:nvPr/>
          </p:nvSpPr>
          <p:spPr bwMode="auto">
            <a:xfrm flipH="1">
              <a:off x="1837" y="1870"/>
              <a:ext cx="874" cy="365"/>
            </a:xfrm>
            <a:prstGeom prst="line">
              <a:avLst/>
            </a:prstGeom>
            <a:noFill/>
            <a:ln w="12700">
              <a:solidFill>
                <a:srgbClr val="00CC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2" name="Line 42"/>
            <p:cNvSpPr>
              <a:spLocks noChangeShapeType="1"/>
            </p:cNvSpPr>
            <p:nvPr/>
          </p:nvSpPr>
          <p:spPr bwMode="auto">
            <a:xfrm flipH="1">
              <a:off x="1845" y="1984"/>
              <a:ext cx="954" cy="400"/>
            </a:xfrm>
            <a:prstGeom prst="line">
              <a:avLst/>
            </a:prstGeom>
            <a:noFill/>
            <a:ln w="12700">
              <a:solidFill>
                <a:srgbClr val="00CC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3" name="Freeform 45"/>
            <p:cNvSpPr>
              <a:spLocks/>
            </p:cNvSpPr>
            <p:nvPr/>
          </p:nvSpPr>
          <p:spPr bwMode="auto">
            <a:xfrm>
              <a:off x="2837" y="2036"/>
              <a:ext cx="218" cy="134"/>
            </a:xfrm>
            <a:custGeom>
              <a:avLst/>
              <a:gdLst>
                <a:gd name="T0" fmla="*/ 2724 w 163"/>
                <a:gd name="T1" fmla="*/ 8 h 138"/>
                <a:gd name="T2" fmla="*/ 1065 w 163"/>
                <a:gd name="T3" fmla="*/ 23 h 138"/>
                <a:gd name="T4" fmla="*/ 0 w 163"/>
                <a:gd name="T5" fmla="*/ 0 h 138"/>
                <a:gd name="T6" fmla="*/ 699 w 163"/>
                <a:gd name="T7" fmla="*/ 102 h 138"/>
                <a:gd name="T8" fmla="*/ 1303 w 163"/>
                <a:gd name="T9" fmla="*/ 60 h 138"/>
                <a:gd name="T10" fmla="*/ 2969 w 163"/>
                <a:gd name="T11" fmla="*/ 43 h 138"/>
                <a:gd name="T12" fmla="*/ 2724 w 163"/>
                <a:gd name="T13" fmla="*/ 8 h 1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3"/>
                <a:gd name="T22" fmla="*/ 0 h 138"/>
                <a:gd name="T23" fmla="*/ 163 w 163"/>
                <a:gd name="T24" fmla="*/ 138 h 1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3" h="138">
                  <a:moveTo>
                    <a:pt x="149" y="8"/>
                  </a:moveTo>
                  <a:lnTo>
                    <a:pt x="58" y="33"/>
                  </a:lnTo>
                  <a:lnTo>
                    <a:pt x="0" y="0"/>
                  </a:lnTo>
                  <a:lnTo>
                    <a:pt x="38" y="137"/>
                  </a:lnTo>
                  <a:lnTo>
                    <a:pt x="71" y="80"/>
                  </a:lnTo>
                  <a:lnTo>
                    <a:pt x="162" y="55"/>
                  </a:lnTo>
                  <a:lnTo>
                    <a:pt x="149" y="8"/>
                  </a:lnTo>
                </a:path>
              </a:pathLst>
            </a:custGeom>
            <a:solidFill>
              <a:srgbClr val="3333FF"/>
            </a:solid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4" name="Line 46"/>
            <p:cNvSpPr>
              <a:spLocks noChangeShapeType="1"/>
            </p:cNvSpPr>
            <p:nvPr/>
          </p:nvSpPr>
          <p:spPr bwMode="auto">
            <a:xfrm flipH="1">
              <a:off x="1864" y="2040"/>
              <a:ext cx="972" cy="193"/>
            </a:xfrm>
            <a:prstGeom prst="line">
              <a:avLst/>
            </a:prstGeom>
            <a:noFill/>
            <a:ln w="127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5" name="Line 47"/>
            <p:cNvSpPr>
              <a:spLocks noChangeShapeType="1"/>
            </p:cNvSpPr>
            <p:nvPr/>
          </p:nvSpPr>
          <p:spPr bwMode="auto">
            <a:xfrm flipH="1">
              <a:off x="1845" y="2166"/>
              <a:ext cx="1038" cy="207"/>
            </a:xfrm>
            <a:prstGeom prst="line">
              <a:avLst/>
            </a:prstGeom>
            <a:noFill/>
            <a:ln w="12700">
              <a:solidFill>
                <a:srgbClr val="3333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6" name="Line 48"/>
            <p:cNvSpPr>
              <a:spLocks noChangeShapeType="1"/>
            </p:cNvSpPr>
            <p:nvPr/>
          </p:nvSpPr>
          <p:spPr bwMode="auto">
            <a:xfrm flipH="1" flipV="1">
              <a:off x="1845" y="2403"/>
              <a:ext cx="979" cy="393"/>
            </a:xfrm>
            <a:prstGeom prst="line">
              <a:avLst/>
            </a:prstGeom>
            <a:noFill/>
            <a:ln w="12700">
              <a:solidFill>
                <a:srgbClr val="FF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7" name="Line 49"/>
            <p:cNvSpPr>
              <a:spLocks noChangeShapeType="1"/>
            </p:cNvSpPr>
            <p:nvPr/>
          </p:nvSpPr>
          <p:spPr bwMode="auto">
            <a:xfrm flipH="1" flipV="1">
              <a:off x="1855" y="2558"/>
              <a:ext cx="884" cy="353"/>
            </a:xfrm>
            <a:prstGeom prst="line">
              <a:avLst/>
            </a:prstGeom>
            <a:noFill/>
            <a:ln w="12700">
              <a:solidFill>
                <a:srgbClr val="FF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8" name="Line 50"/>
            <p:cNvSpPr>
              <a:spLocks noChangeShapeType="1"/>
            </p:cNvSpPr>
            <p:nvPr/>
          </p:nvSpPr>
          <p:spPr bwMode="auto">
            <a:xfrm>
              <a:off x="1833" y="1561"/>
              <a:ext cx="0" cy="174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39" name="Rectangle 51"/>
            <p:cNvSpPr>
              <a:spLocks noChangeArrowheads="1"/>
            </p:cNvSpPr>
            <p:nvPr/>
          </p:nvSpPr>
          <p:spPr bwMode="auto">
            <a:xfrm>
              <a:off x="2925" y="2602"/>
              <a:ext cx="4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pPr defTabSz="685800" hangingPunct="1"/>
              <a:r>
                <a:rPr lang="en-US" sz="135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r(</a:t>
              </a:r>
              <a:r>
                <a:rPr lang="en-US" sz="1350" i="0" kern="1200" dirty="0">
                  <a:solidFill>
                    <a:prstClr val="black"/>
                  </a:solidFill>
                  <a:latin typeface="Symbol" pitchFamily="18" charset="2"/>
                  <a:ea typeface="+mn-ea"/>
                  <a:cs typeface="+mn-cs"/>
                </a:rPr>
                <a:t>l</a:t>
              </a:r>
              <a:r>
                <a:rPr lang="en-US" sz="135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) R</a:t>
              </a:r>
            </a:p>
          </p:txBody>
        </p:sp>
        <p:sp>
          <p:nvSpPr>
            <p:cNvPr id="60440" name="Rectangle 52"/>
            <p:cNvSpPr>
              <a:spLocks noChangeArrowheads="1"/>
            </p:cNvSpPr>
            <p:nvPr/>
          </p:nvSpPr>
          <p:spPr bwMode="auto">
            <a:xfrm>
              <a:off x="2935" y="1653"/>
              <a:ext cx="47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pPr defTabSz="685800" hangingPunct="1"/>
              <a:r>
                <a: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g(</a:t>
              </a:r>
              <a:r>
                <a:rPr lang="en-US" sz="1350" i="0" kern="1200">
                  <a:solidFill>
                    <a:prstClr val="black"/>
                  </a:solidFill>
                  <a:latin typeface="Symbol" pitchFamily="18" charset="2"/>
                  <a:ea typeface="+mn-ea"/>
                  <a:cs typeface="+mn-cs"/>
                </a:rPr>
                <a:t>l</a:t>
              </a:r>
              <a:r>
                <a: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) G</a:t>
              </a:r>
            </a:p>
          </p:txBody>
        </p:sp>
        <p:sp>
          <p:nvSpPr>
            <p:cNvPr id="60441" name="Rectangle 53"/>
            <p:cNvSpPr>
              <a:spLocks noChangeArrowheads="1"/>
            </p:cNvSpPr>
            <p:nvPr/>
          </p:nvSpPr>
          <p:spPr bwMode="auto">
            <a:xfrm>
              <a:off x="3093" y="1894"/>
              <a:ext cx="47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pPr defTabSz="685800" hangingPunct="1"/>
              <a:r>
                <a: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b(</a:t>
              </a:r>
              <a:r>
                <a:rPr lang="en-US" sz="1350" i="0" kern="1200">
                  <a:solidFill>
                    <a:prstClr val="black"/>
                  </a:solidFill>
                  <a:latin typeface="Symbol" pitchFamily="18" charset="2"/>
                  <a:ea typeface="+mn-ea"/>
                  <a:cs typeface="+mn-cs"/>
                </a:rPr>
                <a:t>l</a:t>
              </a:r>
              <a:r>
                <a: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) B</a:t>
              </a:r>
            </a:p>
          </p:txBody>
        </p:sp>
        <p:sp>
          <p:nvSpPr>
            <p:cNvPr id="60442" name="Rectangle 54"/>
            <p:cNvSpPr>
              <a:spLocks noChangeArrowheads="1"/>
            </p:cNvSpPr>
            <p:nvPr/>
          </p:nvSpPr>
          <p:spPr bwMode="auto">
            <a:xfrm>
              <a:off x="2921" y="2924"/>
              <a:ext cx="3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pPr algn="ctr" defTabSz="685800" hangingPunct="1"/>
              <a:r>
                <a: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C(</a:t>
              </a:r>
              <a:r>
                <a:rPr lang="en-US" sz="1350" i="0" kern="1200">
                  <a:solidFill>
                    <a:prstClr val="black"/>
                  </a:solidFill>
                  <a:latin typeface="Symbol" pitchFamily="18" charset="2"/>
                  <a:ea typeface="+mn-ea"/>
                  <a:cs typeface="+mn-cs"/>
                </a:rPr>
                <a:t>l</a:t>
              </a:r>
              <a:r>
                <a: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  <p:grpSp>
          <p:nvGrpSpPr>
            <p:cNvPr id="60443" name="Group 55"/>
            <p:cNvGrpSpPr>
              <a:grpSpLocks/>
            </p:cNvGrpSpPr>
            <p:nvPr/>
          </p:nvGrpSpPr>
          <p:grpSpPr bwMode="auto">
            <a:xfrm>
              <a:off x="3669" y="2300"/>
              <a:ext cx="171" cy="251"/>
              <a:chOff x="2752" y="2361"/>
              <a:chExt cx="128" cy="258"/>
            </a:xfrm>
          </p:grpSpPr>
          <p:sp>
            <p:nvSpPr>
              <p:cNvPr id="60461" name="Oval 56"/>
              <p:cNvSpPr>
                <a:spLocks noChangeArrowheads="1"/>
              </p:cNvSpPr>
              <p:nvPr/>
            </p:nvSpPr>
            <p:spPr bwMode="auto">
              <a:xfrm>
                <a:off x="2753" y="2456"/>
                <a:ext cx="30" cy="68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pt-BR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62" name="Line 57"/>
              <p:cNvSpPr>
                <a:spLocks noChangeShapeType="1"/>
              </p:cNvSpPr>
              <p:nvPr/>
            </p:nvSpPr>
            <p:spPr bwMode="auto">
              <a:xfrm flipH="1" flipV="1">
                <a:off x="2753" y="2397"/>
                <a:ext cx="127" cy="1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63" name="Line 58"/>
              <p:cNvSpPr>
                <a:spLocks noChangeShapeType="1"/>
              </p:cNvSpPr>
              <p:nvPr/>
            </p:nvSpPr>
            <p:spPr bwMode="auto">
              <a:xfrm flipH="1">
                <a:off x="2753" y="2505"/>
                <a:ext cx="122" cy="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64" name="Line 59"/>
              <p:cNvSpPr>
                <a:spLocks noChangeShapeType="1"/>
              </p:cNvSpPr>
              <p:nvPr/>
            </p:nvSpPr>
            <p:spPr bwMode="auto">
              <a:xfrm>
                <a:off x="2767" y="2361"/>
                <a:ext cx="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65" name="Line 60"/>
              <p:cNvSpPr>
                <a:spLocks noChangeShapeType="1"/>
              </p:cNvSpPr>
              <p:nvPr/>
            </p:nvSpPr>
            <p:spPr bwMode="auto">
              <a:xfrm>
                <a:off x="2791" y="2377"/>
                <a:ext cx="4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66" name="Line 61"/>
              <p:cNvSpPr>
                <a:spLocks noChangeShapeType="1"/>
              </p:cNvSpPr>
              <p:nvPr/>
            </p:nvSpPr>
            <p:spPr bwMode="auto">
              <a:xfrm>
                <a:off x="2814" y="2405"/>
                <a:ext cx="5" cy="4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67" name="Line 62"/>
              <p:cNvSpPr>
                <a:spLocks noChangeShapeType="1"/>
              </p:cNvSpPr>
              <p:nvPr/>
            </p:nvSpPr>
            <p:spPr bwMode="auto">
              <a:xfrm>
                <a:off x="2840" y="2427"/>
                <a:ext cx="3" cy="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68" name="Line 63"/>
              <p:cNvSpPr>
                <a:spLocks noChangeShapeType="1"/>
              </p:cNvSpPr>
              <p:nvPr/>
            </p:nvSpPr>
            <p:spPr bwMode="auto">
              <a:xfrm flipH="1">
                <a:off x="2753" y="2575"/>
                <a:ext cx="10" cy="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69" name="Line 64"/>
              <p:cNvSpPr>
                <a:spLocks noChangeShapeType="1"/>
              </p:cNvSpPr>
              <p:nvPr/>
            </p:nvSpPr>
            <p:spPr bwMode="auto">
              <a:xfrm flipH="1">
                <a:off x="2787" y="2563"/>
                <a:ext cx="7" cy="3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70" name="Line 65"/>
              <p:cNvSpPr>
                <a:spLocks noChangeShapeType="1"/>
              </p:cNvSpPr>
              <p:nvPr/>
            </p:nvSpPr>
            <p:spPr bwMode="auto">
              <a:xfrm flipH="1">
                <a:off x="2839" y="2529"/>
                <a:ext cx="5" cy="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71" name="Line 66"/>
              <p:cNvSpPr>
                <a:spLocks noChangeShapeType="1"/>
              </p:cNvSpPr>
              <p:nvPr/>
            </p:nvSpPr>
            <p:spPr bwMode="auto">
              <a:xfrm flipH="1">
                <a:off x="2811" y="2544"/>
                <a:ext cx="6" cy="2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72" name="Arc 67"/>
              <p:cNvSpPr>
                <a:spLocks/>
              </p:cNvSpPr>
              <p:nvPr/>
            </p:nvSpPr>
            <p:spPr bwMode="auto">
              <a:xfrm>
                <a:off x="2752" y="2428"/>
                <a:ext cx="35" cy="129"/>
              </a:xfrm>
              <a:custGeom>
                <a:avLst/>
                <a:gdLst>
                  <a:gd name="T0" fmla="*/ 0 w 21600"/>
                  <a:gd name="T1" fmla="*/ 0 h 42872"/>
                  <a:gd name="T2" fmla="*/ 0 w 21600"/>
                  <a:gd name="T3" fmla="*/ 0 h 42872"/>
                  <a:gd name="T4" fmla="*/ 0 w 21600"/>
                  <a:gd name="T5" fmla="*/ 0 h 4287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872"/>
                  <a:gd name="T11" fmla="*/ 21600 w 21600"/>
                  <a:gd name="T12" fmla="*/ 42872 h 428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872" fill="none" extrusionOk="0">
                    <a:moveTo>
                      <a:pt x="20974" y="42871"/>
                    </a:moveTo>
                    <a:cubicBezTo>
                      <a:pt x="9293" y="42533"/>
                      <a:pt x="0" y="32966"/>
                      <a:pt x="0" y="21281"/>
                    </a:cubicBezTo>
                    <a:cubicBezTo>
                      <a:pt x="-1" y="10779"/>
                      <a:pt x="7552" y="1799"/>
                      <a:pt x="17899" y="0"/>
                    </a:cubicBezTo>
                  </a:path>
                  <a:path w="21600" h="42872" stroke="0" extrusionOk="0">
                    <a:moveTo>
                      <a:pt x="20974" y="42871"/>
                    </a:moveTo>
                    <a:cubicBezTo>
                      <a:pt x="9293" y="42533"/>
                      <a:pt x="0" y="32966"/>
                      <a:pt x="0" y="21281"/>
                    </a:cubicBezTo>
                    <a:cubicBezTo>
                      <a:pt x="-1" y="10779"/>
                      <a:pt x="7552" y="1799"/>
                      <a:pt x="17899" y="0"/>
                    </a:cubicBezTo>
                    <a:lnTo>
                      <a:pt x="21600" y="21281"/>
                    </a:lnTo>
                    <a:close/>
                  </a:path>
                </a:pathLst>
              </a:custGeom>
              <a:solidFill>
                <a:schemeClr val="folHlink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444" name="Freeform 69"/>
            <p:cNvSpPr>
              <a:spLocks/>
            </p:cNvSpPr>
            <p:nvPr/>
          </p:nvSpPr>
          <p:spPr bwMode="auto">
            <a:xfrm>
              <a:off x="2740" y="2794"/>
              <a:ext cx="228" cy="148"/>
            </a:xfrm>
            <a:custGeom>
              <a:avLst/>
              <a:gdLst>
                <a:gd name="T0" fmla="*/ 3031 w 171"/>
                <a:gd name="T1" fmla="*/ 84 h 152"/>
                <a:gd name="T2" fmla="*/ 1552 w 171"/>
                <a:gd name="T3" fmla="*/ 50 h 152"/>
                <a:gd name="T4" fmla="*/ 1193 w 171"/>
                <a:gd name="T5" fmla="*/ 0 h 152"/>
                <a:gd name="T6" fmla="*/ 0 w 171"/>
                <a:gd name="T7" fmla="*/ 94 h 152"/>
                <a:gd name="T8" fmla="*/ 1164 w 171"/>
                <a:gd name="T9" fmla="*/ 82 h 152"/>
                <a:gd name="T10" fmla="*/ 2629 w 171"/>
                <a:gd name="T11" fmla="*/ 116 h 152"/>
                <a:gd name="T12" fmla="*/ 3031 w 171"/>
                <a:gd name="T13" fmla="*/ 84 h 1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"/>
                <a:gd name="T22" fmla="*/ 0 h 152"/>
                <a:gd name="T23" fmla="*/ 171 w 171"/>
                <a:gd name="T24" fmla="*/ 152 h 1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" h="152">
                  <a:moveTo>
                    <a:pt x="170" y="109"/>
                  </a:moveTo>
                  <a:lnTo>
                    <a:pt x="87" y="65"/>
                  </a:lnTo>
                  <a:lnTo>
                    <a:pt x="67" y="0"/>
                  </a:lnTo>
                  <a:lnTo>
                    <a:pt x="0" y="124"/>
                  </a:lnTo>
                  <a:lnTo>
                    <a:pt x="65" y="107"/>
                  </a:lnTo>
                  <a:lnTo>
                    <a:pt x="148" y="151"/>
                  </a:lnTo>
                  <a:lnTo>
                    <a:pt x="170" y="109"/>
                  </a:lnTo>
                </a:path>
              </a:pathLst>
            </a:custGeom>
            <a:solidFill>
              <a:srgbClr val="FF9900"/>
            </a:solid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0445" name="Group 83"/>
            <p:cNvGrpSpPr>
              <a:grpSpLocks/>
            </p:cNvGrpSpPr>
            <p:nvPr/>
          </p:nvGrpSpPr>
          <p:grpSpPr bwMode="auto">
            <a:xfrm>
              <a:off x="1199" y="2449"/>
              <a:ext cx="273" cy="273"/>
              <a:chOff x="1199" y="2449"/>
              <a:chExt cx="273" cy="273"/>
            </a:xfrm>
          </p:grpSpPr>
          <p:sp>
            <p:nvSpPr>
              <p:cNvPr id="60457" name="Oval 71"/>
              <p:cNvSpPr>
                <a:spLocks noChangeArrowheads="1"/>
              </p:cNvSpPr>
              <p:nvPr/>
            </p:nvSpPr>
            <p:spPr bwMode="auto">
              <a:xfrm rot="5400000">
                <a:off x="1199" y="2449"/>
                <a:ext cx="273" cy="27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defTabSz="685800" hangingPunct="1"/>
                <a:endParaRPr lang="pt-BR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0458" name="Group 82"/>
              <p:cNvGrpSpPr>
                <a:grpSpLocks/>
              </p:cNvGrpSpPr>
              <p:nvPr/>
            </p:nvGrpSpPr>
            <p:grpSpPr bwMode="auto">
              <a:xfrm>
                <a:off x="1275" y="2524"/>
                <a:ext cx="121" cy="123"/>
                <a:chOff x="1275" y="2524"/>
                <a:chExt cx="121" cy="123"/>
              </a:xfrm>
            </p:grpSpPr>
            <p:sp>
              <p:nvSpPr>
                <p:cNvPr id="60459" name="Freeform 73"/>
                <p:cNvSpPr>
                  <a:spLocks/>
                </p:cNvSpPr>
                <p:nvPr/>
              </p:nvSpPr>
              <p:spPr bwMode="auto">
                <a:xfrm rot="5400000">
                  <a:off x="1304" y="2495"/>
                  <a:ext cx="63" cy="121"/>
                </a:xfrm>
                <a:custGeom>
                  <a:avLst/>
                  <a:gdLst>
                    <a:gd name="T0" fmla="*/ 0 w 154"/>
                    <a:gd name="T1" fmla="*/ 0 h 297"/>
                    <a:gd name="T2" fmla="*/ 0 w 154"/>
                    <a:gd name="T3" fmla="*/ 0 h 297"/>
                    <a:gd name="T4" fmla="*/ 0 w 154"/>
                    <a:gd name="T5" fmla="*/ 0 h 297"/>
                    <a:gd name="T6" fmla="*/ 0 w 154"/>
                    <a:gd name="T7" fmla="*/ 0 h 297"/>
                    <a:gd name="T8" fmla="*/ 0 w 154"/>
                    <a:gd name="T9" fmla="*/ 0 h 297"/>
                    <a:gd name="T10" fmla="*/ 0 w 154"/>
                    <a:gd name="T11" fmla="*/ 0 h 297"/>
                    <a:gd name="T12" fmla="*/ 0 w 154"/>
                    <a:gd name="T13" fmla="*/ 0 h 297"/>
                    <a:gd name="T14" fmla="*/ 0 w 154"/>
                    <a:gd name="T15" fmla="*/ 0 h 297"/>
                    <a:gd name="T16" fmla="*/ 0 w 154"/>
                    <a:gd name="T17" fmla="*/ 0 h 297"/>
                    <a:gd name="T18" fmla="*/ 0 w 154"/>
                    <a:gd name="T19" fmla="*/ 0 h 297"/>
                    <a:gd name="T20" fmla="*/ 0 w 154"/>
                    <a:gd name="T21" fmla="*/ 0 h 29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4"/>
                    <a:gd name="T34" fmla="*/ 0 h 297"/>
                    <a:gd name="T35" fmla="*/ 154 w 154"/>
                    <a:gd name="T36" fmla="*/ 297 h 29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4" h="297">
                      <a:moveTo>
                        <a:pt x="150" y="1"/>
                      </a:moveTo>
                      <a:cubicBezTo>
                        <a:pt x="127" y="5"/>
                        <a:pt x="113" y="0"/>
                        <a:pt x="82" y="15"/>
                      </a:cubicBezTo>
                      <a:cubicBezTo>
                        <a:pt x="51" y="30"/>
                        <a:pt x="47" y="31"/>
                        <a:pt x="32" y="54"/>
                      </a:cubicBezTo>
                      <a:cubicBezTo>
                        <a:pt x="20" y="66"/>
                        <a:pt x="20" y="76"/>
                        <a:pt x="16" y="86"/>
                      </a:cubicBezTo>
                      <a:cubicBezTo>
                        <a:pt x="12" y="96"/>
                        <a:pt x="8" y="100"/>
                        <a:pt x="6" y="113"/>
                      </a:cubicBezTo>
                      <a:cubicBezTo>
                        <a:pt x="2" y="136"/>
                        <a:pt x="0" y="144"/>
                        <a:pt x="4" y="165"/>
                      </a:cubicBezTo>
                      <a:cubicBezTo>
                        <a:pt x="4" y="193"/>
                        <a:pt x="20" y="220"/>
                        <a:pt x="32" y="237"/>
                      </a:cubicBezTo>
                      <a:cubicBezTo>
                        <a:pt x="44" y="254"/>
                        <a:pt x="48" y="257"/>
                        <a:pt x="70" y="271"/>
                      </a:cubicBezTo>
                      <a:cubicBezTo>
                        <a:pt x="92" y="285"/>
                        <a:pt x="113" y="295"/>
                        <a:pt x="138" y="297"/>
                      </a:cubicBezTo>
                      <a:cubicBezTo>
                        <a:pt x="143" y="296"/>
                        <a:pt x="154" y="295"/>
                        <a:pt x="154" y="295"/>
                      </a:cubicBez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rgbClr val="F5EF73"/>
                </a:solidFill>
                <a:ln w="12700" cap="flat" cmpd="sng">
                  <a:solidFill>
                    <a:srgbClr val="F5EF7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defTabSz="685800" hangingPunct="1"/>
                  <a:endParaRPr lang="en-US" sz="1350" i="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460" name="Freeform 74"/>
                <p:cNvSpPr>
                  <a:spLocks/>
                </p:cNvSpPr>
                <p:nvPr/>
              </p:nvSpPr>
              <p:spPr bwMode="auto">
                <a:xfrm rot="5400000" flipH="1">
                  <a:off x="1304" y="2555"/>
                  <a:ext cx="63" cy="121"/>
                </a:xfrm>
                <a:custGeom>
                  <a:avLst/>
                  <a:gdLst>
                    <a:gd name="T0" fmla="*/ 0 w 154"/>
                    <a:gd name="T1" fmla="*/ 0 h 297"/>
                    <a:gd name="T2" fmla="*/ 0 w 154"/>
                    <a:gd name="T3" fmla="*/ 0 h 297"/>
                    <a:gd name="T4" fmla="*/ 0 w 154"/>
                    <a:gd name="T5" fmla="*/ 0 h 297"/>
                    <a:gd name="T6" fmla="*/ 0 w 154"/>
                    <a:gd name="T7" fmla="*/ 0 h 297"/>
                    <a:gd name="T8" fmla="*/ 0 w 154"/>
                    <a:gd name="T9" fmla="*/ 0 h 297"/>
                    <a:gd name="T10" fmla="*/ 0 w 154"/>
                    <a:gd name="T11" fmla="*/ 0 h 297"/>
                    <a:gd name="T12" fmla="*/ 0 w 154"/>
                    <a:gd name="T13" fmla="*/ 0 h 297"/>
                    <a:gd name="T14" fmla="*/ 0 w 154"/>
                    <a:gd name="T15" fmla="*/ 0 h 297"/>
                    <a:gd name="T16" fmla="*/ 0 w 154"/>
                    <a:gd name="T17" fmla="*/ 0 h 297"/>
                    <a:gd name="T18" fmla="*/ 0 w 154"/>
                    <a:gd name="T19" fmla="*/ 0 h 297"/>
                    <a:gd name="T20" fmla="*/ 0 w 154"/>
                    <a:gd name="T21" fmla="*/ 0 h 29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54"/>
                    <a:gd name="T34" fmla="*/ 0 h 297"/>
                    <a:gd name="T35" fmla="*/ 154 w 154"/>
                    <a:gd name="T36" fmla="*/ 297 h 29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54" h="297">
                      <a:moveTo>
                        <a:pt x="150" y="1"/>
                      </a:moveTo>
                      <a:cubicBezTo>
                        <a:pt x="127" y="5"/>
                        <a:pt x="113" y="0"/>
                        <a:pt x="82" y="15"/>
                      </a:cubicBezTo>
                      <a:cubicBezTo>
                        <a:pt x="51" y="30"/>
                        <a:pt x="47" y="31"/>
                        <a:pt x="32" y="54"/>
                      </a:cubicBezTo>
                      <a:cubicBezTo>
                        <a:pt x="20" y="66"/>
                        <a:pt x="20" y="76"/>
                        <a:pt x="16" y="86"/>
                      </a:cubicBezTo>
                      <a:cubicBezTo>
                        <a:pt x="12" y="96"/>
                        <a:pt x="8" y="100"/>
                        <a:pt x="6" y="113"/>
                      </a:cubicBezTo>
                      <a:cubicBezTo>
                        <a:pt x="2" y="136"/>
                        <a:pt x="0" y="144"/>
                        <a:pt x="4" y="165"/>
                      </a:cubicBezTo>
                      <a:cubicBezTo>
                        <a:pt x="4" y="193"/>
                        <a:pt x="20" y="220"/>
                        <a:pt x="32" y="237"/>
                      </a:cubicBezTo>
                      <a:cubicBezTo>
                        <a:pt x="44" y="254"/>
                        <a:pt x="48" y="257"/>
                        <a:pt x="70" y="271"/>
                      </a:cubicBezTo>
                      <a:cubicBezTo>
                        <a:pt x="92" y="285"/>
                        <a:pt x="113" y="295"/>
                        <a:pt x="138" y="297"/>
                      </a:cubicBezTo>
                      <a:cubicBezTo>
                        <a:pt x="143" y="296"/>
                        <a:pt x="154" y="295"/>
                        <a:pt x="154" y="295"/>
                      </a:cubicBezTo>
                      <a:lnTo>
                        <a:pt x="150" y="1"/>
                      </a:lnTo>
                      <a:close/>
                    </a:path>
                  </a:pathLst>
                </a:custGeom>
                <a:solidFill>
                  <a:srgbClr val="F5EF73"/>
                </a:solidFill>
                <a:ln w="12700" cap="flat" cmpd="sng">
                  <a:solidFill>
                    <a:srgbClr val="F5EF7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defTabSz="685800" hangingPunct="1"/>
                  <a:endParaRPr lang="en-US" sz="1350" i="0" kern="120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0446" name="Oval 76"/>
            <p:cNvSpPr>
              <a:spLocks noChangeArrowheads="1"/>
            </p:cNvSpPr>
            <p:nvPr/>
          </p:nvSpPr>
          <p:spPr bwMode="auto">
            <a:xfrm rot="5400000">
              <a:off x="1107" y="1770"/>
              <a:ext cx="456" cy="45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685800" hangingPunct="1"/>
              <a:endParaRPr lang="pt-BR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0447" name="Group 77"/>
            <p:cNvGrpSpPr>
              <a:grpSpLocks/>
            </p:cNvGrpSpPr>
            <p:nvPr/>
          </p:nvGrpSpPr>
          <p:grpSpPr bwMode="auto">
            <a:xfrm rot="5400000">
              <a:off x="1184" y="1850"/>
              <a:ext cx="301" cy="298"/>
              <a:chOff x="691" y="2706"/>
              <a:chExt cx="301" cy="298"/>
            </a:xfrm>
          </p:grpSpPr>
          <p:sp>
            <p:nvSpPr>
              <p:cNvPr id="60455" name="Freeform 78"/>
              <p:cNvSpPr>
                <a:spLocks/>
              </p:cNvSpPr>
              <p:nvPr/>
            </p:nvSpPr>
            <p:spPr bwMode="auto">
              <a:xfrm>
                <a:off x="691" y="2707"/>
                <a:ext cx="154" cy="297"/>
              </a:xfrm>
              <a:custGeom>
                <a:avLst/>
                <a:gdLst>
                  <a:gd name="T0" fmla="*/ 150 w 154"/>
                  <a:gd name="T1" fmla="*/ 1 h 297"/>
                  <a:gd name="T2" fmla="*/ 82 w 154"/>
                  <a:gd name="T3" fmla="*/ 15 h 297"/>
                  <a:gd name="T4" fmla="*/ 32 w 154"/>
                  <a:gd name="T5" fmla="*/ 54 h 297"/>
                  <a:gd name="T6" fmla="*/ 16 w 154"/>
                  <a:gd name="T7" fmla="*/ 86 h 297"/>
                  <a:gd name="T8" fmla="*/ 6 w 154"/>
                  <a:gd name="T9" fmla="*/ 113 h 297"/>
                  <a:gd name="T10" fmla="*/ 4 w 154"/>
                  <a:gd name="T11" fmla="*/ 165 h 297"/>
                  <a:gd name="T12" fmla="*/ 32 w 154"/>
                  <a:gd name="T13" fmla="*/ 237 h 297"/>
                  <a:gd name="T14" fmla="*/ 70 w 154"/>
                  <a:gd name="T15" fmla="*/ 271 h 297"/>
                  <a:gd name="T16" fmla="*/ 138 w 154"/>
                  <a:gd name="T17" fmla="*/ 297 h 297"/>
                  <a:gd name="T18" fmla="*/ 154 w 154"/>
                  <a:gd name="T19" fmla="*/ 295 h 297"/>
                  <a:gd name="T20" fmla="*/ 150 w 154"/>
                  <a:gd name="T21" fmla="*/ 1 h 29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4"/>
                  <a:gd name="T34" fmla="*/ 0 h 297"/>
                  <a:gd name="T35" fmla="*/ 154 w 154"/>
                  <a:gd name="T36" fmla="*/ 297 h 29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4" h="297">
                    <a:moveTo>
                      <a:pt x="150" y="1"/>
                    </a:moveTo>
                    <a:cubicBezTo>
                      <a:pt x="127" y="5"/>
                      <a:pt x="113" y="0"/>
                      <a:pt x="82" y="15"/>
                    </a:cubicBezTo>
                    <a:cubicBezTo>
                      <a:pt x="51" y="30"/>
                      <a:pt x="47" y="31"/>
                      <a:pt x="32" y="54"/>
                    </a:cubicBezTo>
                    <a:cubicBezTo>
                      <a:pt x="20" y="66"/>
                      <a:pt x="20" y="76"/>
                      <a:pt x="16" y="86"/>
                    </a:cubicBezTo>
                    <a:cubicBezTo>
                      <a:pt x="12" y="96"/>
                      <a:pt x="8" y="100"/>
                      <a:pt x="6" y="113"/>
                    </a:cubicBezTo>
                    <a:cubicBezTo>
                      <a:pt x="2" y="136"/>
                      <a:pt x="0" y="144"/>
                      <a:pt x="4" y="165"/>
                    </a:cubicBezTo>
                    <a:cubicBezTo>
                      <a:pt x="4" y="193"/>
                      <a:pt x="20" y="220"/>
                      <a:pt x="32" y="237"/>
                    </a:cubicBezTo>
                    <a:cubicBezTo>
                      <a:pt x="44" y="254"/>
                      <a:pt x="48" y="257"/>
                      <a:pt x="70" y="271"/>
                    </a:cubicBezTo>
                    <a:cubicBezTo>
                      <a:pt x="92" y="285"/>
                      <a:pt x="113" y="295"/>
                      <a:pt x="138" y="297"/>
                    </a:cubicBezTo>
                    <a:cubicBezTo>
                      <a:pt x="143" y="296"/>
                      <a:pt x="154" y="295"/>
                      <a:pt x="154" y="295"/>
                    </a:cubicBez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F5EF73"/>
              </a:solidFill>
              <a:ln w="12700" cap="flat" cmpd="sng">
                <a:solidFill>
                  <a:srgbClr val="F5EF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56" name="Freeform 79"/>
              <p:cNvSpPr>
                <a:spLocks/>
              </p:cNvSpPr>
              <p:nvPr/>
            </p:nvSpPr>
            <p:spPr bwMode="auto">
              <a:xfrm flipH="1">
                <a:off x="838" y="2706"/>
                <a:ext cx="154" cy="297"/>
              </a:xfrm>
              <a:custGeom>
                <a:avLst/>
                <a:gdLst>
                  <a:gd name="T0" fmla="*/ 150 w 154"/>
                  <a:gd name="T1" fmla="*/ 1 h 297"/>
                  <a:gd name="T2" fmla="*/ 82 w 154"/>
                  <a:gd name="T3" fmla="*/ 15 h 297"/>
                  <a:gd name="T4" fmla="*/ 32 w 154"/>
                  <a:gd name="T5" fmla="*/ 54 h 297"/>
                  <a:gd name="T6" fmla="*/ 16 w 154"/>
                  <a:gd name="T7" fmla="*/ 86 h 297"/>
                  <a:gd name="T8" fmla="*/ 6 w 154"/>
                  <a:gd name="T9" fmla="*/ 113 h 297"/>
                  <a:gd name="T10" fmla="*/ 4 w 154"/>
                  <a:gd name="T11" fmla="*/ 165 h 297"/>
                  <a:gd name="T12" fmla="*/ 32 w 154"/>
                  <a:gd name="T13" fmla="*/ 237 h 297"/>
                  <a:gd name="T14" fmla="*/ 70 w 154"/>
                  <a:gd name="T15" fmla="*/ 271 h 297"/>
                  <a:gd name="T16" fmla="*/ 138 w 154"/>
                  <a:gd name="T17" fmla="*/ 297 h 297"/>
                  <a:gd name="T18" fmla="*/ 154 w 154"/>
                  <a:gd name="T19" fmla="*/ 295 h 297"/>
                  <a:gd name="T20" fmla="*/ 150 w 154"/>
                  <a:gd name="T21" fmla="*/ 1 h 29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4"/>
                  <a:gd name="T34" fmla="*/ 0 h 297"/>
                  <a:gd name="T35" fmla="*/ 154 w 154"/>
                  <a:gd name="T36" fmla="*/ 297 h 29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4" h="297">
                    <a:moveTo>
                      <a:pt x="150" y="1"/>
                    </a:moveTo>
                    <a:cubicBezTo>
                      <a:pt x="127" y="5"/>
                      <a:pt x="113" y="0"/>
                      <a:pt x="82" y="15"/>
                    </a:cubicBezTo>
                    <a:cubicBezTo>
                      <a:pt x="51" y="30"/>
                      <a:pt x="47" y="31"/>
                      <a:pt x="32" y="54"/>
                    </a:cubicBezTo>
                    <a:cubicBezTo>
                      <a:pt x="20" y="66"/>
                      <a:pt x="20" y="76"/>
                      <a:pt x="16" y="86"/>
                    </a:cubicBezTo>
                    <a:cubicBezTo>
                      <a:pt x="12" y="96"/>
                      <a:pt x="8" y="100"/>
                      <a:pt x="6" y="113"/>
                    </a:cubicBezTo>
                    <a:cubicBezTo>
                      <a:pt x="2" y="136"/>
                      <a:pt x="0" y="144"/>
                      <a:pt x="4" y="165"/>
                    </a:cubicBezTo>
                    <a:cubicBezTo>
                      <a:pt x="4" y="193"/>
                      <a:pt x="20" y="220"/>
                      <a:pt x="32" y="237"/>
                    </a:cubicBezTo>
                    <a:cubicBezTo>
                      <a:pt x="44" y="254"/>
                      <a:pt x="48" y="257"/>
                      <a:pt x="70" y="271"/>
                    </a:cubicBezTo>
                    <a:cubicBezTo>
                      <a:pt x="92" y="285"/>
                      <a:pt x="113" y="295"/>
                      <a:pt x="138" y="297"/>
                    </a:cubicBezTo>
                    <a:cubicBezTo>
                      <a:pt x="143" y="296"/>
                      <a:pt x="154" y="295"/>
                      <a:pt x="154" y="295"/>
                    </a:cubicBez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F5EF73"/>
              </a:solidFill>
              <a:ln w="12700" cap="flat" cmpd="sng">
                <a:solidFill>
                  <a:srgbClr val="F5EF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defTabSz="685800" hangingPunct="1"/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448" name="Text Box 80"/>
            <p:cNvSpPr txBox="1">
              <a:spLocks noChangeArrowheads="1"/>
            </p:cNvSpPr>
            <p:nvPr/>
          </p:nvSpPr>
          <p:spPr bwMode="auto">
            <a:xfrm>
              <a:off x="984" y="2788"/>
              <a:ext cx="7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685800" hangingPunct="1"/>
              <a:r>
                <a:rPr lang="en-US" sz="1350" i="0" kern="1200">
                  <a:solidFill>
                    <a:prstClr val="black"/>
                  </a:solidFill>
                  <a:latin typeface="Arial" charset="0"/>
                  <a:ea typeface="+mn-ea"/>
                  <a:cs typeface="+mn-cs"/>
                </a:rPr>
                <a:t>1931 - 2</a:t>
              </a:r>
              <a:r>
                <a:rPr lang="en-US" sz="1350" i="0" kern="1200" baseline="30000">
                  <a:solidFill>
                    <a:prstClr val="black"/>
                  </a:solidFill>
                  <a:latin typeface="Arial" charset="0"/>
                  <a:ea typeface="+mn-ea"/>
                  <a:cs typeface="+mn-cs"/>
                </a:rPr>
                <a:t>o</a:t>
              </a:r>
              <a:endParaRPr lang="en-US" sz="1350" i="0" kern="1200">
                <a:solidFill>
                  <a:prstClr val="blac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449" name="Text Box 81"/>
            <p:cNvSpPr txBox="1">
              <a:spLocks noChangeArrowheads="1"/>
            </p:cNvSpPr>
            <p:nvPr/>
          </p:nvSpPr>
          <p:spPr bwMode="auto">
            <a:xfrm>
              <a:off x="944" y="1501"/>
              <a:ext cx="82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685800" hangingPunct="1"/>
              <a:r>
                <a:rPr lang="en-US" sz="1350" i="0" kern="1200">
                  <a:solidFill>
                    <a:prstClr val="black"/>
                  </a:solidFill>
                  <a:latin typeface="Arial" charset="0"/>
                  <a:ea typeface="+mn-ea"/>
                  <a:cs typeface="+mn-cs"/>
                </a:rPr>
                <a:t>1964 - 10</a:t>
              </a:r>
              <a:r>
                <a:rPr lang="en-US" sz="1350" i="0" kern="1200" baseline="30000">
                  <a:solidFill>
                    <a:prstClr val="black"/>
                  </a:solidFill>
                  <a:latin typeface="Arial" charset="0"/>
                  <a:ea typeface="+mn-ea"/>
                  <a:cs typeface="+mn-cs"/>
                </a:rPr>
                <a:t>o</a:t>
              </a:r>
              <a:endParaRPr lang="en-US" sz="1350" i="0" kern="1200">
                <a:solidFill>
                  <a:prstClr val="blac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450" name="Line 87"/>
            <p:cNvSpPr>
              <a:spLocks noChangeShapeType="1"/>
            </p:cNvSpPr>
            <p:nvPr/>
          </p:nvSpPr>
          <p:spPr bwMode="auto">
            <a:xfrm>
              <a:off x="1860" y="2238"/>
              <a:ext cx="1826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51" name="Line 88"/>
            <p:cNvSpPr>
              <a:spLocks noChangeShapeType="1"/>
            </p:cNvSpPr>
            <p:nvPr/>
          </p:nvSpPr>
          <p:spPr bwMode="auto">
            <a:xfrm flipV="1">
              <a:off x="1851" y="2419"/>
              <a:ext cx="1802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52" name="Freeform 89"/>
            <p:cNvSpPr>
              <a:spLocks/>
            </p:cNvSpPr>
            <p:nvPr/>
          </p:nvSpPr>
          <p:spPr bwMode="auto">
            <a:xfrm>
              <a:off x="3499" y="2434"/>
              <a:ext cx="25" cy="99"/>
            </a:xfrm>
            <a:custGeom>
              <a:avLst/>
              <a:gdLst>
                <a:gd name="T0" fmla="*/ 0 w 25"/>
                <a:gd name="T1" fmla="*/ 0 h 99"/>
                <a:gd name="T2" fmla="*/ 25 w 25"/>
                <a:gd name="T3" fmla="*/ 99 h 99"/>
                <a:gd name="T4" fmla="*/ 0 60000 65536"/>
                <a:gd name="T5" fmla="*/ 0 60000 65536"/>
                <a:gd name="T6" fmla="*/ 0 w 25"/>
                <a:gd name="T7" fmla="*/ 0 h 99"/>
                <a:gd name="T8" fmla="*/ 25 w 25"/>
                <a:gd name="T9" fmla="*/ 99 h 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" h="99">
                  <a:moveTo>
                    <a:pt x="0" y="0"/>
                  </a:moveTo>
                  <a:cubicBezTo>
                    <a:pt x="8" y="40"/>
                    <a:pt x="17" y="80"/>
                    <a:pt x="25" y="99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53" name="Freeform 90"/>
            <p:cNvSpPr>
              <a:spLocks/>
            </p:cNvSpPr>
            <p:nvPr/>
          </p:nvSpPr>
          <p:spPr bwMode="auto">
            <a:xfrm rot="10800000" flipH="1">
              <a:off x="3497" y="2284"/>
              <a:ext cx="25" cy="99"/>
            </a:xfrm>
            <a:custGeom>
              <a:avLst/>
              <a:gdLst>
                <a:gd name="T0" fmla="*/ 0 w 25"/>
                <a:gd name="T1" fmla="*/ 0 h 99"/>
                <a:gd name="T2" fmla="*/ 25 w 25"/>
                <a:gd name="T3" fmla="*/ 99 h 99"/>
                <a:gd name="T4" fmla="*/ 0 60000 65536"/>
                <a:gd name="T5" fmla="*/ 0 60000 65536"/>
                <a:gd name="T6" fmla="*/ 0 w 25"/>
                <a:gd name="T7" fmla="*/ 0 h 99"/>
                <a:gd name="T8" fmla="*/ 25 w 25"/>
                <a:gd name="T9" fmla="*/ 99 h 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" h="99">
                  <a:moveTo>
                    <a:pt x="0" y="0"/>
                  </a:moveTo>
                  <a:cubicBezTo>
                    <a:pt x="8" y="40"/>
                    <a:pt x="17" y="80"/>
                    <a:pt x="25" y="99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arrow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 hangingPunct="1"/>
              <a:endParaRPr lang="en-US" sz="1350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7389" name="Object 93"/>
              <p:cNvSpPr txBox="1"/>
              <p:nvPr/>
            </p:nvSpPr>
            <p:spPr bwMode="auto">
              <a:xfrm>
                <a:off x="2702719" y="4795837"/>
                <a:ext cx="3409933" cy="301229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defTabSz="6858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𝐂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)+</m:t>
                      </m:r>
                      <m:sSup>
                        <m:sSupPr>
                          <m:ctrlPr>
                            <a:rPr lang="en-US" sz="180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lang="en-US" sz="180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𝐑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𝐆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8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𝐁</m:t>
                      </m:r>
                    </m:oMath>
                  </m:oMathPara>
                </a14:m>
                <a:endParaRPr lang="en-US" sz="180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7389" name="Object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2719" y="4795837"/>
                <a:ext cx="3409933" cy="301229"/>
              </a:xfrm>
              <a:prstGeom prst="rect">
                <a:avLst/>
              </a:prstGeom>
              <a:blipFill>
                <a:blip r:embed="rId3"/>
                <a:stretch>
                  <a:fillRect b="-36000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390" name="Object 94"/>
              <p:cNvSpPr txBox="1"/>
              <p:nvPr/>
            </p:nvSpPr>
            <p:spPr bwMode="auto">
              <a:xfrm>
                <a:off x="1557840" y="5592032"/>
                <a:ext cx="6001581" cy="30122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defTabSz="6858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𝐂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𝐑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𝐁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, 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𝑜𝑛𝑑𝑒</m:t>
                      </m:r>
                      <m:func>
                        <m:funcPr>
                          <m:ctrlPr>
                            <a:rPr lang="en-US" sz="160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lang="en-US" sz="1600" i="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:</m:t>
                          </m:r>
                        </m:fName>
                        <m:e>
                          <m:r>
                            <a:rPr lang="en-US" sz="160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 </m:t>
                          </m:r>
                        </m:e>
                      </m:func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)=−</m:t>
                      </m:r>
                      <m:sSup>
                        <m:sSupPr>
                          <m:ctrlPr>
                            <a:rPr lang="en-US" sz="160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0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lang="en-US" sz="160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6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60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7390" name="Object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7840" y="5592032"/>
                <a:ext cx="6001581" cy="301228"/>
              </a:xfrm>
              <a:prstGeom prst="rect">
                <a:avLst/>
              </a:prstGeom>
              <a:blipFill>
                <a:blip r:embed="rId4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hangingPunct="1">
              <a:defRPr/>
            </a:pPr>
            <a:r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hangingPunct="1">
              <a:defRPr/>
            </a:pPr>
            <a:fld id="{C25392F8-605B-4C03-9A7D-73B2593217B5}" type="slidenum"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>
                <a:defRPr/>
              </a:pPr>
              <a:t>11</a:t>
            </a:fld>
            <a:endParaRPr lang="en-US" i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32645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1pPr>
            <a:lvl2pPr marL="557213" indent="-214313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2pPr>
            <a:lvl3pPr marL="8572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3pPr>
            <a:lvl4pPr marL="12001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4pPr>
            <a:lvl5pPr marL="15430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5pPr>
            <a:lvl6pPr marL="18859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6pPr>
            <a:lvl7pPr marL="22288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7pPr>
            <a:lvl8pPr marL="25717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8pPr>
            <a:lvl9pPr marL="29146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hangingPunct="1"/>
            <a:fld id="{08BAA51A-6534-4268-B4C0-0C0A63AEC4B5}" type="datetime1">
              <a:rPr lang="en-US" sz="900" i="0" kern="1200">
                <a:solidFill>
                  <a:prstClr val="black"/>
                </a:solidFill>
                <a:ea typeface="+mn-ea"/>
                <a:cs typeface="+mn-cs"/>
              </a:rPr>
              <a:pPr hangingPunct="1"/>
              <a:t>3/3/21</a:t>
            </a:fld>
            <a:endParaRPr lang="en-US" sz="900" i="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60099" name="Rectangle 27"/>
          <p:cNvSpPr>
            <a:spLocks noChangeArrowheads="1"/>
          </p:cNvSpPr>
          <p:nvPr/>
        </p:nvSpPr>
        <p:spPr bwMode="auto">
          <a:xfrm>
            <a:off x="1079745" y="5586637"/>
            <a:ext cx="5050933" cy="28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40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Combinação</a:t>
            </a:r>
            <a:r>
              <a:rPr lang="en-US" sz="14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de </a:t>
            </a:r>
            <a:r>
              <a:rPr lang="en-US" sz="140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três</a:t>
            </a:r>
            <a:r>
              <a:rPr lang="en-US" sz="14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cores (RGB) para </a:t>
            </a:r>
            <a:r>
              <a:rPr lang="en-US" sz="140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reproduzir</a:t>
            </a:r>
            <a:r>
              <a:rPr lang="en-US" sz="14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as cores </a:t>
            </a:r>
            <a:r>
              <a:rPr lang="en-US" sz="140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espectrais</a:t>
            </a:r>
            <a:endParaRPr lang="en-US" sz="1400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100" name="Rectangle 32"/>
          <p:cNvSpPr>
            <a:spLocks noChangeArrowheads="1"/>
          </p:cNvSpPr>
          <p:nvPr/>
        </p:nvSpPr>
        <p:spPr bwMode="auto">
          <a:xfrm>
            <a:off x="3605212" y="2030016"/>
            <a:ext cx="2303515" cy="27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350" b="1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</a:t>
            </a:r>
            <a:r>
              <a:rPr lang="en-US" sz="1350" b="1" i="0" kern="120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(l </a:t>
            </a:r>
            <a:r>
              <a:rPr lang="en-US" sz="1350" b="1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= r</a:t>
            </a:r>
            <a:r>
              <a:rPr lang="en-US" sz="1350" b="1" i="0" kern="120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(l</a:t>
            </a:r>
            <a:r>
              <a:rPr lang="en-US" sz="1350" b="1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R + g</a:t>
            </a:r>
            <a:r>
              <a:rPr lang="en-US" sz="1350" b="1" i="0" kern="120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(l) </a:t>
            </a:r>
            <a:r>
              <a:rPr lang="en-US" sz="1350" b="1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 + b</a:t>
            </a:r>
            <a:r>
              <a:rPr lang="en-US" sz="1350" b="1" i="0" kern="120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(l) </a:t>
            </a:r>
            <a:r>
              <a:rPr lang="en-US" sz="1350" b="1" i="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 </a:t>
            </a:r>
          </a:p>
        </p:txBody>
      </p:sp>
      <p:sp>
        <p:nvSpPr>
          <p:cNvPr id="260101" name="Rectangle 33"/>
          <p:cNvSpPr>
            <a:spLocks noGrp="1" noChangeArrowheads="1"/>
          </p:cNvSpPr>
          <p:nvPr>
            <p:ph type="title"/>
          </p:nvPr>
        </p:nvSpPr>
        <p:spPr>
          <a:xfrm>
            <a:off x="1562100" y="959644"/>
            <a:ext cx="6159104" cy="857250"/>
          </a:xfrm>
          <a:noFill/>
        </p:spPr>
        <p:txBody>
          <a:bodyPr>
            <a:normAutofit fontScale="90000"/>
          </a:bodyPr>
          <a:lstStyle/>
          <a:p>
            <a:r>
              <a:rPr lang="en-US"/>
              <a:t>Componentes das cores monocromáticas</a:t>
            </a:r>
            <a:br>
              <a:rPr lang="en-US"/>
            </a:br>
            <a:r>
              <a:rPr lang="en-US"/>
              <a:t>- CIE RGB -</a:t>
            </a:r>
          </a:p>
        </p:txBody>
      </p:sp>
      <p:sp>
        <p:nvSpPr>
          <p:cNvPr id="260102" name="Rectangle 105"/>
          <p:cNvSpPr>
            <a:spLocks noChangeArrowheads="1"/>
          </p:cNvSpPr>
          <p:nvPr/>
        </p:nvSpPr>
        <p:spPr bwMode="auto">
          <a:xfrm>
            <a:off x="6831546" y="5424547"/>
            <a:ext cx="1232709" cy="76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  = 700 nm</a:t>
            </a:r>
          </a:p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  = 546.1 nm</a:t>
            </a:r>
          </a:p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  = 435.8 nm</a:t>
            </a:r>
            <a:endParaRPr lang="en-US" sz="1500" i="0" kern="1200" dirty="0">
              <a:solidFill>
                <a:prstClr val="black"/>
              </a:solidFill>
              <a:latin typeface="Symbol" pitchFamily="18" charset="2"/>
              <a:ea typeface="+mn-ea"/>
              <a:cs typeface="+mn-cs"/>
            </a:endParaRPr>
          </a:p>
        </p:txBody>
      </p:sp>
      <p:sp>
        <p:nvSpPr>
          <p:cNvPr id="260106" name="Rectangle 25"/>
          <p:cNvSpPr>
            <a:spLocks noChangeArrowheads="1"/>
          </p:cNvSpPr>
          <p:nvPr/>
        </p:nvSpPr>
        <p:spPr bwMode="auto">
          <a:xfrm>
            <a:off x="7194625" y="4653332"/>
            <a:ext cx="506549" cy="50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algn="ctr" defTabSz="685800" hangingPunct="1"/>
            <a:r>
              <a:rPr lang="en-US" sz="1400" i="0" kern="1200" dirty="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l</a:t>
            </a:r>
          </a:p>
          <a:p>
            <a:pPr algn="ctr" defTabSz="685800" hangingPunct="1"/>
            <a:r>
              <a:rPr lang="en-US" sz="1400" i="0" kern="12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(nm)</a:t>
            </a:r>
          </a:p>
        </p:txBody>
      </p:sp>
      <p:sp>
        <p:nvSpPr>
          <p:cNvPr id="260107" name="Rectangle 26"/>
          <p:cNvSpPr>
            <a:spLocks noChangeArrowheads="1"/>
          </p:cNvSpPr>
          <p:nvPr/>
        </p:nvSpPr>
        <p:spPr bwMode="auto">
          <a:xfrm rot="16200000">
            <a:off x="624399" y="3334313"/>
            <a:ext cx="1985963" cy="27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defTabSz="685800" hangingPunct="1"/>
            <a:r>
              <a:rPr lang="en-US" sz="135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Valores</a:t>
            </a:r>
            <a:r>
              <a:rPr lang="en-US" sz="135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dos tri-</a:t>
            </a:r>
            <a:r>
              <a:rPr lang="en-US" sz="1350" i="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esimulos</a:t>
            </a:r>
            <a:endParaRPr lang="en-US" sz="1350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108" name="Rectangle 28"/>
          <p:cNvSpPr>
            <a:spLocks noChangeArrowheads="1"/>
          </p:cNvSpPr>
          <p:nvPr/>
        </p:nvSpPr>
        <p:spPr bwMode="auto">
          <a:xfrm>
            <a:off x="5257291" y="2896961"/>
            <a:ext cx="482503" cy="30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</a:t>
            </a:r>
            <a:r>
              <a:rPr lang="en-US" sz="1500" i="0" kern="1200" dirty="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(l </a:t>
            </a:r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60109" name="Rectangle 29"/>
          <p:cNvSpPr>
            <a:spLocks noChangeArrowheads="1"/>
          </p:cNvSpPr>
          <p:nvPr/>
        </p:nvSpPr>
        <p:spPr bwMode="auto">
          <a:xfrm>
            <a:off x="3762887" y="3623412"/>
            <a:ext cx="504945" cy="30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</a:t>
            </a:r>
            <a:r>
              <a:rPr lang="en-US" sz="1500" i="0" kern="1200" dirty="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(l </a:t>
            </a:r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60110" name="Rectangle 102"/>
          <p:cNvSpPr>
            <a:spLocks noChangeArrowheads="1"/>
          </p:cNvSpPr>
          <p:nvPr/>
        </p:nvSpPr>
        <p:spPr bwMode="auto">
          <a:xfrm>
            <a:off x="2411867" y="3772240"/>
            <a:ext cx="516167" cy="30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056" tIns="34529" rIns="69056" bIns="34529">
            <a:spAutoFit/>
          </a:bodyPr>
          <a:lstStyle/>
          <a:p>
            <a:pPr defTabSz="685800" hangingPunct="1"/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</a:t>
            </a:r>
            <a:r>
              <a:rPr lang="en-US" sz="1500" i="0" kern="1200" dirty="0">
                <a:solidFill>
                  <a:prstClr val="black"/>
                </a:solidFill>
                <a:latin typeface="Symbol" pitchFamily="18" charset="2"/>
                <a:ea typeface="+mn-ea"/>
                <a:cs typeface="+mn-cs"/>
              </a:rPr>
              <a:t>(l </a:t>
            </a:r>
            <a:r>
              <a:rPr lang="en-US" sz="15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60149" name="Line 108"/>
          <p:cNvSpPr>
            <a:spLocks noChangeShapeType="1"/>
          </p:cNvSpPr>
          <p:nvPr/>
        </p:nvSpPr>
        <p:spPr bwMode="auto">
          <a:xfrm flipV="1">
            <a:off x="3522973" y="4180285"/>
            <a:ext cx="0" cy="5715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hangingPunct="1"/>
            <a:endParaRPr lang="en-US" sz="1350" i="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hangingPunct="1">
              <a:defRPr/>
            </a:pPr>
            <a:r>
              <a:rPr lang="en-US" i="0" kern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hangingPunct="1">
              <a:defRPr/>
            </a:pPr>
            <a:fld id="{C25392F8-605B-4C03-9A7D-73B2593217B5}" type="slidenum"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>
                <a:defRPr/>
              </a:pPr>
              <a:t>12</a:t>
            </a:fld>
            <a:endParaRPr lang="en-US" i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6" name="Chart 55"/>
          <p:cNvGraphicFramePr>
            <a:graphicFrameLocks/>
          </p:cNvGraphicFramePr>
          <p:nvPr/>
        </p:nvGraphicFramePr>
        <p:xfrm>
          <a:off x="1864519" y="2480071"/>
          <a:ext cx="5497830" cy="250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79863" y="5108190"/>
            <a:ext cx="2642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hangingPunct="1"/>
            <a:r>
              <a:rPr lang="pt-BR" sz="14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http://cvrl.ioo.ucl.ac.uk/cmfs.htm</a:t>
            </a:r>
          </a:p>
        </p:txBody>
      </p:sp>
    </p:spTree>
    <p:extLst>
      <p:ext uri="{BB962C8B-B14F-4D97-AF65-F5344CB8AC3E}">
        <p14:creationId xmlns:p14="http://schemas.microsoft.com/office/powerpoint/2010/main" val="64173638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99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Bases CIERGB e CIEXYZ (D65)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hangingPunct="1">
              <a:defRPr/>
            </a:pPr>
            <a:fld id="{AE22990F-BF59-4389-8C5A-BA582CF08669}" type="datetime1"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>
                <a:defRPr/>
              </a:pPr>
              <a:t>3/3/21</a:t>
            </a:fld>
            <a:endParaRPr lang="en-US" i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hangingPunct="1">
              <a:defRPr/>
            </a:pPr>
            <a:r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hangingPunct="1">
              <a:defRPr/>
            </a:pPr>
            <a:fld id="{C25392F8-605B-4C03-9A7D-73B2593217B5}" type="slidenum"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>
                <a:defRPr/>
              </a:pPr>
              <a:t>13</a:t>
            </a:fld>
            <a:endParaRPr lang="en-US" i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2572" r="2990" b="1480"/>
          <a:stretch/>
        </p:blipFill>
        <p:spPr bwMode="auto">
          <a:xfrm>
            <a:off x="1574558" y="2210463"/>
            <a:ext cx="2970609" cy="305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/>
              <p:cNvSpPr txBox="1"/>
              <p:nvPr/>
            </p:nvSpPr>
            <p:spPr bwMode="auto">
              <a:xfrm>
                <a:off x="4640276" y="1762567"/>
                <a:ext cx="4198846" cy="14213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defTabSz="6858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kern="1200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̄"/>
                                    <m:ctrlPr>
                                      <a:rPr lang="en-US" sz="1400" i="1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̄"/>
                                    <m:ctrlPr>
                                      <a:rPr lang="en-US" sz="1400" i="1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̄"/>
                                    <m:ctrlPr>
                                      <a:rPr lang="en-US" sz="1400" i="1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40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40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sz="140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0.17697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40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kern="1200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0.490</m:t>
                                </m:r>
                              </m:e>
                              <m:e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0.310</m:t>
                                </m:r>
                              </m:e>
                              <m:e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0.177</m:t>
                                </m:r>
                              </m:e>
                              <m:e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0.813</m:t>
                                </m:r>
                              </m:e>
                              <m:e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0.000</m:t>
                                </m:r>
                              </m:e>
                              <m:e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0.010</m:t>
                                </m:r>
                              </m:e>
                              <m:e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0.990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kern="1200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̄"/>
                                    <m:ctrlPr>
                                      <a:rPr lang="en-US" sz="1400" i="1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̄"/>
                                    <m:ctrlPr>
                                      <a:rPr lang="en-US" sz="1400" i="1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𝑔</m:t>
                                    </m:r>
                                  </m:e>
                                </m:acc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̄"/>
                                    <m:ctrlPr>
                                      <a:rPr lang="en-US" sz="1400" i="1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200"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acc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  <m:r>
                                  <a:rPr lang="en-US" sz="1400" kern="1200"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0276" y="1762567"/>
                <a:ext cx="4198846" cy="1421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D6AC6DB-1D44-084A-9F10-66BE755A8C89}"/>
              </a:ext>
            </a:extLst>
          </p:cNvPr>
          <p:cNvGrpSpPr/>
          <p:nvPr/>
        </p:nvGrpSpPr>
        <p:grpSpPr>
          <a:xfrm>
            <a:off x="5397190" y="798976"/>
            <a:ext cx="2323739" cy="872729"/>
            <a:chOff x="5397190" y="798976"/>
            <a:chExt cx="2323739" cy="872729"/>
          </a:xfrm>
        </p:grpSpPr>
        <p:cxnSp>
          <p:nvCxnSpPr>
            <p:cNvPr id="8" name="Straight Arrow Connector 7"/>
            <p:cNvCxnSpPr>
              <a:cxnSpLocks/>
            </p:cNvCxnSpPr>
            <p:nvPr/>
          </p:nvCxnSpPr>
          <p:spPr bwMode="auto">
            <a:xfrm flipH="1">
              <a:off x="5397190" y="1149325"/>
              <a:ext cx="365720" cy="52238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5758469" y="798976"/>
              <a:ext cx="1962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hangingPunct="1"/>
              <a:r>
                <a:rPr lang="en-US" sz="180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para </a:t>
              </a:r>
              <a:r>
                <a:rPr lang="en-US" sz="1800" i="0" kern="1200" dirty="0" err="1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que</a:t>
              </a:r>
              <a:r>
                <a:rPr lang="en-US" sz="180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Y(</a:t>
              </a:r>
              <a:r>
                <a:rPr lang="en-US" sz="180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  <a:sym typeface="Symbol"/>
                </a:rPr>
                <a:t>)=</a:t>
              </a:r>
              <a:r>
                <a:rPr lang="en-US" sz="180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V(</a:t>
              </a:r>
              <a:r>
                <a:rPr lang="en-US" sz="180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  <a:sym typeface="Symbol"/>
                </a:rPr>
                <a:t>)</a:t>
              </a:r>
              <a:endParaRPr lang="pt-BR" sz="1800" i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0"/>
              <p:cNvSpPr txBox="1"/>
              <p:nvPr/>
            </p:nvSpPr>
            <p:spPr bwMode="auto">
              <a:xfrm>
                <a:off x="4796681" y="4062384"/>
                <a:ext cx="2970609" cy="301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defTabSz="6858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𝐂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𝐑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𝐆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𝐁</m:t>
                      </m:r>
                    </m:oMath>
                  </m:oMathPara>
                </a14:m>
                <a:endParaRPr lang="en-US" sz="1350" i="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6681" y="4062384"/>
                <a:ext cx="2970609" cy="301228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1"/>
              <p:cNvSpPr txBox="1"/>
              <p:nvPr/>
            </p:nvSpPr>
            <p:spPr bwMode="auto">
              <a:xfrm>
                <a:off x="4806176" y="4943011"/>
                <a:ext cx="3077156" cy="325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defTabSz="6858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𝐂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acc>
                        <m:accPr>
                          <m:chr m:val="̄"/>
                          <m:ctrlPr>
                            <a:rPr lang="en-US" sz="135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135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𝐗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135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135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𝐘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135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1350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</m:acc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𝜆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lang="en-US" sz="1350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𝐙</m:t>
                      </m:r>
                    </m:oMath>
                  </m:oMathPara>
                </a14:m>
                <a:endParaRPr lang="en-US" sz="1350" i="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6176" y="4943011"/>
                <a:ext cx="3077156" cy="325499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 bwMode="auto">
          <a:xfrm>
            <a:off x="6311591" y="4428428"/>
            <a:ext cx="0" cy="49344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7448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4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703402" eaLnBrk="0" fontAlgn="base" hangingPunct="0">
              <a:spcBef>
                <a:spcPct val="0"/>
              </a:spcBef>
              <a:spcAft>
                <a:spcPct val="0"/>
              </a:spcAft>
              <a:defRPr sz="4062" i="1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703402" eaLnBrk="0" fontAlgn="base" hangingPunct="0">
              <a:spcBef>
                <a:spcPct val="0"/>
              </a:spcBef>
              <a:spcAft>
                <a:spcPct val="0"/>
              </a:spcAft>
              <a:defRPr sz="4062" i="1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703402" eaLnBrk="0" fontAlgn="base" hangingPunct="0">
              <a:spcBef>
                <a:spcPct val="0"/>
              </a:spcBef>
              <a:spcAft>
                <a:spcPct val="0"/>
              </a:spcAft>
              <a:defRPr sz="4062" i="1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703402" eaLnBrk="0" fontAlgn="base" hangingPunct="0">
              <a:spcBef>
                <a:spcPct val="0"/>
              </a:spcBef>
              <a:spcAft>
                <a:spcPct val="0"/>
              </a:spcAft>
              <a:defRPr sz="4062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70340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rPr>
              <a:t>MGattass DI-PUC/Rio</a:t>
            </a:r>
          </a:p>
        </p:txBody>
      </p:sp>
      <p:pic>
        <p:nvPicPr>
          <p:cNvPr id="67596" name="Picture 39" descr="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b="12260"/>
          <a:stretch>
            <a:fillRect/>
          </a:stretch>
        </p:blipFill>
        <p:spPr bwMode="auto">
          <a:xfrm>
            <a:off x="295276" y="1768721"/>
            <a:ext cx="2106613" cy="147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597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4668" y="248595"/>
                <a:ext cx="8799620" cy="1055077"/>
              </a:xfrm>
            </p:spPr>
            <p:txBody>
              <a:bodyPr/>
              <a:lstStyle/>
              <a:p>
                <a:r>
                  <a:rPr lang="en-US" sz="2585" b="0" i="1" dirty="0"/>
                  <a:t>A </a:t>
                </a:r>
                <a:r>
                  <a:rPr lang="en-US" sz="2585" b="0" i="1" dirty="0" err="1"/>
                  <a:t>cor</a:t>
                </a:r>
                <a:r>
                  <a:rPr lang="en-US" sz="2585" b="0" i="1" dirty="0"/>
                  <a:t> (</a:t>
                </a:r>
                <a:r>
                  <a:rPr lang="en-US" sz="2585" b="0" i="1" dirty="0" err="1"/>
                  <a:t>absoluta</a:t>
                </a:r>
                <a:r>
                  <a:rPr lang="en-US" sz="2585" b="0" i="1" dirty="0"/>
                  <a:t>) CIE XYZ de </a:t>
                </a:r>
                <a:r>
                  <a:rPr lang="en-US" sz="2585" b="0" i="1" dirty="0" err="1"/>
                  <a:t>uma</a:t>
                </a:r>
                <a:r>
                  <a:rPr lang="en-US" sz="2585" b="0" i="1" dirty="0"/>
                  <a:t> </a:t>
                </a:r>
                <a:r>
                  <a:rPr lang="en-US" sz="2585" b="0" i="1" dirty="0" err="1"/>
                  <a:t>superfície</a:t>
                </a:r>
                <a:r>
                  <a:rPr lang="en-US" sz="2585" b="0" i="1" dirty="0"/>
                  <a:t> de </a:t>
                </a:r>
                <a:r>
                  <a:rPr lang="en-US" sz="2585" b="0" i="1" dirty="0" err="1"/>
                  <a:t>reflectância</a:t>
                </a:r>
                <a:r>
                  <a:rPr lang="en-US" sz="2585" b="0" i="1" dirty="0"/>
                  <a:t> </a:t>
                </a:r>
                <a14:m>
                  <m:oMath xmlns:m="http://schemas.openxmlformats.org/officeDocument/2006/math">
                    <m:r>
                      <a:rPr lang="en-US" sz="2585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d>
                      <m:dPr>
                        <m:ctrlPr>
                          <a:rPr lang="en-US" sz="2585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85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585" b="0" i="1" dirty="0"/>
                  <a:t> </a:t>
                </a:r>
                <a:r>
                  <a:rPr lang="en-US" sz="2585" b="0" i="1" dirty="0" err="1"/>
                  <a:t>iluminada</a:t>
                </a:r>
                <a:r>
                  <a:rPr lang="en-US" sz="2585" b="0" i="1" dirty="0"/>
                  <a:t> </a:t>
                </a:r>
                <a:r>
                  <a:rPr lang="en-US" sz="2585" b="0" i="1" dirty="0" err="1"/>
                  <a:t>por</a:t>
                </a:r>
                <a:r>
                  <a:rPr lang="en-US" sz="2585" b="0" i="1" dirty="0"/>
                  <a:t> </a:t>
                </a:r>
                <a:r>
                  <a:rPr lang="en-US" sz="2585" b="0" i="1" dirty="0" err="1"/>
                  <a:t>uma</a:t>
                </a:r>
                <a:r>
                  <a:rPr lang="en-US" sz="2585" b="0" i="1" dirty="0"/>
                  <a:t> </a:t>
                </a:r>
                <a:r>
                  <a:rPr lang="en-US" sz="2585" b="0" i="1" dirty="0" err="1"/>
                  <a:t>fonte</a:t>
                </a:r>
                <a:r>
                  <a:rPr lang="en-US" sz="2585" b="0" i="1" dirty="0"/>
                  <a:t> </a:t>
                </a:r>
                <a:r>
                  <a:rPr lang="en-US" sz="2585" b="0" i="1" dirty="0" err="1"/>
                  <a:t>L</a:t>
                </a:r>
                <a:r>
                  <a:rPr lang="en-US" sz="2585" b="0" i="1" baseline="-25000" dirty="0" err="1"/>
                  <a:t>w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85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85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585" b="0" i="1" dirty="0"/>
                  <a:t> </a:t>
                </a:r>
                <a:r>
                  <a:rPr lang="en-US" sz="2585" b="0" i="1" dirty="0" err="1"/>
                  <a:t>é</a:t>
                </a:r>
                <a:r>
                  <a:rPr lang="en-US" sz="2585" b="0" i="1" dirty="0"/>
                  <a:t> dada </a:t>
                </a:r>
                <a:r>
                  <a:rPr lang="en-US" sz="2585" b="0" i="1" dirty="0" err="1"/>
                  <a:t>por</a:t>
                </a:r>
                <a:r>
                  <a:rPr lang="en-US" sz="2585" b="0" i="1" dirty="0"/>
                  <a:t>:</a:t>
                </a:r>
              </a:p>
            </p:txBody>
          </p:sp>
        </mc:Choice>
        <mc:Fallback xmlns="">
          <p:sp>
            <p:nvSpPr>
              <p:cNvPr id="67597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4668" y="248595"/>
                <a:ext cx="8799620" cy="1055077"/>
              </a:xfrm>
              <a:blipFill>
                <a:blip r:embed="rId5"/>
                <a:stretch>
                  <a:fillRect l="-1010" r="-1876" b="-168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9827" name="Object 3"/>
              <p:cNvSpPr txBox="1"/>
              <p:nvPr/>
            </p:nvSpPr>
            <p:spPr bwMode="auto">
              <a:xfrm>
                <a:off x="5644662" y="2132135"/>
                <a:ext cx="3259015" cy="25966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normAutofit fontScale="40000" lnSpcReduction="20000"/>
              </a:bodyPr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𝑋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=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𝑘</m:t>
                      </m:r>
                      <m:nary>
                        <m:naryPr>
                          <m:limLoc m:val="undOvr"/>
                          <m:ctrlP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naryPr>
                        <m:sub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380</m:t>
                          </m:r>
                        </m:sub>
                        <m:sup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780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)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𝛽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)</m:t>
                          </m:r>
                          <m:bar>
                            <m:barPr>
                              <m:pos m:val="top"/>
                              <m:ctrlP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barPr>
                            <m:e>
                              <m: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𝑥</m:t>
                              </m:r>
                            </m:e>
                          </m:ba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)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𝑑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𝑌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=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𝑘</m:t>
                      </m:r>
                      <m:nary>
                        <m:naryPr>
                          <m:limLoc m:val="undOvr"/>
                          <m:ctrlP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naryPr>
                        <m:sub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380</m:t>
                          </m:r>
                        </m:sub>
                        <m:sup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780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)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𝛽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)</m:t>
                          </m:r>
                          <m:bar>
                            <m:barPr>
                              <m:pos m:val="top"/>
                              <m:ctrlP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barPr>
                            <m:e>
                              <m: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𝑦</m:t>
                              </m:r>
                            </m:e>
                          </m:ba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)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𝑑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𝑍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=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𝑘</m:t>
                      </m:r>
                      <m:nary>
                        <m:naryPr>
                          <m:limLoc m:val="undOvr"/>
                          <m:ctrlP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naryPr>
                        <m:sub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380</m:t>
                          </m:r>
                        </m:sub>
                        <m:sup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780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)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𝛽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)</m:t>
                          </m:r>
                          <m:bar>
                            <m:barPr>
                              <m:pos m:val="top"/>
                              <m:ctrlP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barPr>
                            <m:e>
                              <m:r>
                                <a:rPr kumimoji="0" lang="en-US" sz="4062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𝑧</m:t>
                              </m:r>
                            </m:e>
                          </m:ba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)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𝑑</m:t>
                          </m:r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kumimoji="0" lang="en-US" sz="4062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58982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662" y="2132135"/>
                <a:ext cx="3259015" cy="2596662"/>
              </a:xfrm>
              <a:prstGeom prst="rect">
                <a:avLst/>
              </a:prstGeom>
              <a:blipFill>
                <a:blip r:embed="rId6"/>
                <a:stretch>
                  <a:fillRect t="-33824" b="-397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598" name="Group 7"/>
          <p:cNvGrpSpPr>
            <a:grpSpLocks/>
          </p:cNvGrpSpPr>
          <p:nvPr/>
        </p:nvGrpSpPr>
        <p:grpSpPr bwMode="auto">
          <a:xfrm>
            <a:off x="3205164" y="4088424"/>
            <a:ext cx="2738437" cy="1632486"/>
            <a:chOff x="411" y="1380"/>
            <a:chExt cx="3538" cy="2939"/>
          </a:xfrm>
        </p:grpSpPr>
        <p:sp>
          <p:nvSpPr>
            <p:cNvPr id="67605" name="Rectangle 8"/>
            <p:cNvSpPr>
              <a:spLocks noChangeArrowheads="1"/>
            </p:cNvSpPr>
            <p:nvPr/>
          </p:nvSpPr>
          <p:spPr bwMode="auto">
            <a:xfrm>
              <a:off x="3301" y="3551"/>
              <a:ext cx="64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8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Times New Roman"/>
                  <a:sym typeface="Times New Roman"/>
                </a:rPr>
                <a:t>l </a:t>
              </a:r>
              <a:r>
                <a:rPr kumimoji="0" lang="en-US" sz="110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Times New Roman"/>
                  <a:sym typeface="Times New Roman"/>
                </a:rPr>
                <a:t>(</a:t>
              </a:r>
              <a:r>
                <a:rPr kumimoji="0" lang="en-US" sz="110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rPr>
                <a:t>nm</a:t>
              </a:r>
              <a:r>
                <a:rPr kumimoji="0" lang="en-US" sz="110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Times New Roman"/>
                  <a:sym typeface="Times New Roman"/>
                </a:rPr>
                <a:t>)</a:t>
              </a:r>
            </a:p>
          </p:txBody>
        </p:sp>
        <p:sp>
          <p:nvSpPr>
            <p:cNvPr id="67606" name="Line 9"/>
            <p:cNvSpPr>
              <a:spLocks noChangeShapeType="1"/>
            </p:cNvSpPr>
            <p:nvPr/>
          </p:nvSpPr>
          <p:spPr bwMode="auto">
            <a:xfrm>
              <a:off x="727" y="3573"/>
              <a:ext cx="274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6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endParaRPr>
            </a:p>
          </p:txBody>
        </p:sp>
        <p:sp>
          <p:nvSpPr>
            <p:cNvPr id="67607" name="Line 10"/>
            <p:cNvSpPr>
              <a:spLocks noChangeShapeType="1"/>
            </p:cNvSpPr>
            <p:nvPr/>
          </p:nvSpPr>
          <p:spPr bwMode="auto">
            <a:xfrm>
              <a:off x="2359" y="3581"/>
              <a:ext cx="0" cy="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6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endParaRPr>
            </a:p>
          </p:txBody>
        </p:sp>
        <p:sp>
          <p:nvSpPr>
            <p:cNvPr id="67608" name="Line 11"/>
            <p:cNvSpPr>
              <a:spLocks noChangeShapeType="1"/>
            </p:cNvSpPr>
            <p:nvPr/>
          </p:nvSpPr>
          <p:spPr bwMode="auto">
            <a:xfrm>
              <a:off x="1567" y="3581"/>
              <a:ext cx="0" cy="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6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endParaRPr>
            </a:p>
          </p:txBody>
        </p:sp>
        <p:sp>
          <p:nvSpPr>
            <p:cNvPr id="67609" name="Line 12"/>
            <p:cNvSpPr>
              <a:spLocks noChangeShapeType="1"/>
            </p:cNvSpPr>
            <p:nvPr/>
          </p:nvSpPr>
          <p:spPr bwMode="auto">
            <a:xfrm>
              <a:off x="3105" y="3581"/>
              <a:ext cx="0" cy="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6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endParaRPr>
            </a:p>
          </p:txBody>
        </p:sp>
        <p:grpSp>
          <p:nvGrpSpPr>
            <p:cNvPr id="67610" name="Group 13"/>
            <p:cNvGrpSpPr>
              <a:grpSpLocks/>
            </p:cNvGrpSpPr>
            <p:nvPr/>
          </p:nvGrpSpPr>
          <p:grpSpPr bwMode="auto">
            <a:xfrm>
              <a:off x="660" y="1380"/>
              <a:ext cx="128" cy="2245"/>
              <a:chOff x="660" y="1380"/>
              <a:chExt cx="128" cy="2245"/>
            </a:xfrm>
          </p:grpSpPr>
          <p:sp>
            <p:nvSpPr>
              <p:cNvPr id="67622" name="Line 14"/>
              <p:cNvSpPr>
                <a:spLocks noChangeShapeType="1"/>
              </p:cNvSpPr>
              <p:nvPr/>
            </p:nvSpPr>
            <p:spPr bwMode="auto">
              <a:xfrm flipV="1">
                <a:off x="788" y="1380"/>
                <a:ext cx="0" cy="22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62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  <p:sp>
            <p:nvSpPr>
              <p:cNvPr id="67623" name="Line 15"/>
              <p:cNvSpPr>
                <a:spLocks noChangeShapeType="1"/>
              </p:cNvSpPr>
              <p:nvPr/>
            </p:nvSpPr>
            <p:spPr bwMode="auto">
              <a:xfrm flipH="1">
                <a:off x="660" y="3155"/>
                <a:ext cx="1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62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  <p:sp>
            <p:nvSpPr>
              <p:cNvPr id="67624" name="Line 16"/>
              <p:cNvSpPr>
                <a:spLocks noChangeShapeType="1"/>
              </p:cNvSpPr>
              <p:nvPr/>
            </p:nvSpPr>
            <p:spPr bwMode="auto">
              <a:xfrm flipH="1">
                <a:off x="660" y="2562"/>
                <a:ext cx="1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62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  <p:sp>
            <p:nvSpPr>
              <p:cNvPr id="67625" name="Line 17"/>
              <p:cNvSpPr>
                <a:spLocks noChangeShapeType="1"/>
              </p:cNvSpPr>
              <p:nvPr/>
            </p:nvSpPr>
            <p:spPr bwMode="auto">
              <a:xfrm flipH="1">
                <a:off x="660" y="2070"/>
                <a:ext cx="1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62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  <p:sp>
            <p:nvSpPr>
              <p:cNvPr id="67626" name="Line 18"/>
              <p:cNvSpPr>
                <a:spLocks noChangeShapeType="1"/>
              </p:cNvSpPr>
              <p:nvPr/>
            </p:nvSpPr>
            <p:spPr bwMode="auto">
              <a:xfrm flipH="1">
                <a:off x="660" y="1576"/>
                <a:ext cx="1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62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67611" name="Rectangle 19"/>
            <p:cNvSpPr>
              <a:spLocks noChangeArrowheads="1"/>
            </p:cNvSpPr>
            <p:nvPr/>
          </p:nvSpPr>
          <p:spPr bwMode="auto">
            <a:xfrm>
              <a:off x="411" y="3045"/>
              <a:ext cx="392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8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/>
                  <a:sym typeface="Times New Roman"/>
                </a:rPr>
                <a:t>0.5</a:t>
              </a:r>
            </a:p>
          </p:txBody>
        </p:sp>
        <p:sp>
          <p:nvSpPr>
            <p:cNvPr id="67612" name="Rectangle 20"/>
            <p:cNvSpPr>
              <a:spLocks noChangeArrowheads="1"/>
            </p:cNvSpPr>
            <p:nvPr/>
          </p:nvSpPr>
          <p:spPr bwMode="auto">
            <a:xfrm>
              <a:off x="411" y="2462"/>
              <a:ext cx="392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8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/>
                  <a:sym typeface="Times New Roman"/>
                </a:rPr>
                <a:t>1.0</a:t>
              </a:r>
            </a:p>
          </p:txBody>
        </p:sp>
        <p:sp>
          <p:nvSpPr>
            <p:cNvPr id="67613" name="Rectangle 21"/>
            <p:cNvSpPr>
              <a:spLocks noChangeArrowheads="1"/>
            </p:cNvSpPr>
            <p:nvPr/>
          </p:nvSpPr>
          <p:spPr bwMode="auto">
            <a:xfrm>
              <a:off x="411" y="1971"/>
              <a:ext cx="392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8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/>
                  <a:sym typeface="Times New Roman"/>
                </a:rPr>
                <a:t>1.5</a:t>
              </a:r>
            </a:p>
          </p:txBody>
        </p:sp>
        <p:sp>
          <p:nvSpPr>
            <p:cNvPr id="67614" name="Rectangle 22"/>
            <p:cNvSpPr>
              <a:spLocks noChangeArrowheads="1"/>
            </p:cNvSpPr>
            <p:nvPr/>
          </p:nvSpPr>
          <p:spPr bwMode="auto">
            <a:xfrm>
              <a:off x="411" y="1480"/>
              <a:ext cx="392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8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/>
                  <a:sym typeface="Times New Roman"/>
                </a:rPr>
                <a:t>2.0</a:t>
              </a:r>
            </a:p>
          </p:txBody>
        </p:sp>
        <p:sp>
          <p:nvSpPr>
            <p:cNvPr id="67615" name="Freeform 23"/>
            <p:cNvSpPr>
              <a:spLocks/>
            </p:cNvSpPr>
            <p:nvPr/>
          </p:nvSpPr>
          <p:spPr bwMode="auto">
            <a:xfrm>
              <a:off x="804" y="1804"/>
              <a:ext cx="1148" cy="1772"/>
            </a:xfrm>
            <a:custGeom>
              <a:avLst/>
              <a:gdLst>
                <a:gd name="T0" fmla="*/ 0 w 861"/>
                <a:gd name="T1" fmla="*/ 1335 h 1819"/>
                <a:gd name="T2" fmla="*/ 357 w 861"/>
                <a:gd name="T3" fmla="*/ 1249 h 1819"/>
                <a:gd name="T4" fmla="*/ 923 w 861"/>
                <a:gd name="T5" fmla="*/ 1162 h 1819"/>
                <a:gd name="T6" fmla="*/ 1211 w 861"/>
                <a:gd name="T7" fmla="*/ 1084 h 1819"/>
                <a:gd name="T8" fmla="*/ 1488 w 861"/>
                <a:gd name="T9" fmla="*/ 1005 h 1819"/>
                <a:gd name="T10" fmla="*/ 1771 w 861"/>
                <a:gd name="T11" fmla="*/ 859 h 1819"/>
                <a:gd name="T12" fmla="*/ 2341 w 861"/>
                <a:gd name="T13" fmla="*/ 616 h 1819"/>
                <a:gd name="T14" fmla="*/ 2917 w 861"/>
                <a:gd name="T15" fmla="*/ 253 h 1819"/>
                <a:gd name="T16" fmla="*/ 3051 w 861"/>
                <a:gd name="T17" fmla="*/ 171 h 1819"/>
                <a:gd name="T18" fmla="*/ 3771 w 861"/>
                <a:gd name="T19" fmla="*/ 54 h 1819"/>
                <a:gd name="T20" fmla="*/ 4197 w 861"/>
                <a:gd name="T21" fmla="*/ 19 h 1819"/>
                <a:gd name="T22" fmla="*/ 4624 w 861"/>
                <a:gd name="T23" fmla="*/ 0 h 1819"/>
                <a:gd name="T24" fmla="*/ 5327 w 861"/>
                <a:gd name="T25" fmla="*/ 19 h 1819"/>
                <a:gd name="T26" fmla="*/ 5904 w 861"/>
                <a:gd name="T27" fmla="*/ 105 h 1819"/>
                <a:gd name="T28" fmla="*/ 6748 w 861"/>
                <a:gd name="T29" fmla="*/ 369 h 1819"/>
                <a:gd name="T30" fmla="*/ 7601 w 861"/>
                <a:gd name="T31" fmla="*/ 705 h 1819"/>
                <a:gd name="T32" fmla="*/ 8457 w 861"/>
                <a:gd name="T33" fmla="*/ 902 h 1819"/>
                <a:gd name="T34" fmla="*/ 9593 w 861"/>
                <a:gd name="T35" fmla="*/ 1129 h 1819"/>
                <a:gd name="T36" fmla="*/ 11441 w 861"/>
                <a:gd name="T37" fmla="*/ 1299 h 1819"/>
                <a:gd name="T38" fmla="*/ 13424 w 861"/>
                <a:gd name="T39" fmla="*/ 1377 h 1819"/>
                <a:gd name="T40" fmla="*/ 15275 w 861"/>
                <a:gd name="T41" fmla="*/ 1400 h 181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1"/>
                <a:gd name="T64" fmla="*/ 0 h 1819"/>
                <a:gd name="T65" fmla="*/ 861 w 861"/>
                <a:gd name="T66" fmla="*/ 1819 h 181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1" h="1819">
                  <a:moveTo>
                    <a:pt x="0" y="1732"/>
                  </a:moveTo>
                  <a:lnTo>
                    <a:pt x="20" y="1624"/>
                  </a:lnTo>
                  <a:lnTo>
                    <a:pt x="52" y="1510"/>
                  </a:lnTo>
                  <a:lnTo>
                    <a:pt x="68" y="1410"/>
                  </a:lnTo>
                  <a:lnTo>
                    <a:pt x="84" y="1306"/>
                  </a:lnTo>
                  <a:lnTo>
                    <a:pt x="100" y="1116"/>
                  </a:lnTo>
                  <a:lnTo>
                    <a:pt x="132" y="801"/>
                  </a:lnTo>
                  <a:lnTo>
                    <a:pt x="164" y="329"/>
                  </a:lnTo>
                  <a:lnTo>
                    <a:pt x="172" y="223"/>
                  </a:lnTo>
                  <a:lnTo>
                    <a:pt x="212" y="71"/>
                  </a:lnTo>
                  <a:lnTo>
                    <a:pt x="236" y="21"/>
                  </a:lnTo>
                  <a:lnTo>
                    <a:pt x="260" y="0"/>
                  </a:lnTo>
                  <a:lnTo>
                    <a:pt x="300" y="21"/>
                  </a:lnTo>
                  <a:lnTo>
                    <a:pt x="332" y="135"/>
                  </a:lnTo>
                  <a:lnTo>
                    <a:pt x="380" y="479"/>
                  </a:lnTo>
                  <a:lnTo>
                    <a:pt x="428" y="916"/>
                  </a:lnTo>
                  <a:lnTo>
                    <a:pt x="476" y="1173"/>
                  </a:lnTo>
                  <a:lnTo>
                    <a:pt x="540" y="1467"/>
                  </a:lnTo>
                  <a:lnTo>
                    <a:pt x="644" y="1685"/>
                  </a:lnTo>
                  <a:lnTo>
                    <a:pt x="756" y="1789"/>
                  </a:lnTo>
                  <a:lnTo>
                    <a:pt x="860" y="1818"/>
                  </a:lnTo>
                </a:path>
              </a:pathLst>
            </a:custGeom>
            <a:noFill/>
            <a:ln w="25400" cap="rnd" cmpd="sng">
              <a:solidFill>
                <a:srgbClr val="0000CC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6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endParaRPr>
            </a:p>
          </p:txBody>
        </p:sp>
        <p:sp>
          <p:nvSpPr>
            <p:cNvPr id="67616" name="Freeform 24"/>
            <p:cNvSpPr>
              <a:spLocks/>
            </p:cNvSpPr>
            <p:nvPr/>
          </p:nvSpPr>
          <p:spPr bwMode="auto">
            <a:xfrm>
              <a:off x="799" y="2522"/>
              <a:ext cx="2289" cy="1058"/>
            </a:xfrm>
            <a:custGeom>
              <a:avLst/>
              <a:gdLst>
                <a:gd name="T0" fmla="*/ 0 w 1717"/>
                <a:gd name="T1" fmla="*/ 803 h 1086"/>
                <a:gd name="T2" fmla="*/ 635 w 1717"/>
                <a:gd name="T3" fmla="*/ 793 h 1086"/>
                <a:gd name="T4" fmla="*/ 1210 w 1717"/>
                <a:gd name="T5" fmla="*/ 777 h 1086"/>
                <a:gd name="T6" fmla="*/ 1770 w 1717"/>
                <a:gd name="T7" fmla="*/ 750 h 1086"/>
                <a:gd name="T8" fmla="*/ 2341 w 1717"/>
                <a:gd name="T9" fmla="*/ 702 h 1086"/>
                <a:gd name="T10" fmla="*/ 2701 w 1717"/>
                <a:gd name="T11" fmla="*/ 650 h 1086"/>
                <a:gd name="T12" fmla="*/ 2914 w 1717"/>
                <a:gd name="T13" fmla="*/ 620 h 1086"/>
                <a:gd name="T14" fmla="*/ 3408 w 1717"/>
                <a:gd name="T15" fmla="*/ 590 h 1086"/>
                <a:gd name="T16" fmla="*/ 4194 w 1717"/>
                <a:gd name="T17" fmla="*/ 573 h 1086"/>
                <a:gd name="T18" fmla="*/ 4958 w 1717"/>
                <a:gd name="T19" fmla="*/ 579 h 1086"/>
                <a:gd name="T20" fmla="*/ 5747 w 1717"/>
                <a:gd name="T21" fmla="*/ 604 h 1086"/>
                <a:gd name="T22" fmla="*/ 6316 w 1717"/>
                <a:gd name="T23" fmla="*/ 633 h 1086"/>
                <a:gd name="T24" fmla="*/ 6950 w 1717"/>
                <a:gd name="T25" fmla="*/ 666 h 1086"/>
                <a:gd name="T26" fmla="*/ 7938 w 1717"/>
                <a:gd name="T27" fmla="*/ 736 h 1086"/>
                <a:gd name="T28" fmla="*/ 8868 w 1717"/>
                <a:gd name="T29" fmla="*/ 780 h 1086"/>
                <a:gd name="T30" fmla="*/ 9432 w 1717"/>
                <a:gd name="T31" fmla="*/ 808 h 1086"/>
                <a:gd name="T32" fmla="*/ 10215 w 1717"/>
                <a:gd name="T33" fmla="*/ 829 h 1086"/>
                <a:gd name="T34" fmla="*/ 11556 w 1717"/>
                <a:gd name="T35" fmla="*/ 803 h 1086"/>
                <a:gd name="T36" fmla="*/ 12338 w 1717"/>
                <a:gd name="T37" fmla="*/ 758 h 1086"/>
                <a:gd name="T38" fmla="*/ 13341 w 1717"/>
                <a:gd name="T39" fmla="*/ 692 h 1086"/>
                <a:gd name="T40" fmla="*/ 14469 w 1717"/>
                <a:gd name="T41" fmla="*/ 584 h 1086"/>
                <a:gd name="T42" fmla="*/ 17162 w 1717"/>
                <a:gd name="T43" fmla="*/ 254 h 1086"/>
                <a:gd name="T44" fmla="*/ 18300 w 1717"/>
                <a:gd name="T45" fmla="*/ 129 h 1086"/>
                <a:gd name="T46" fmla="*/ 19161 w 1717"/>
                <a:gd name="T47" fmla="*/ 47 h 1086"/>
                <a:gd name="T48" fmla="*/ 20133 w 1717"/>
                <a:gd name="T49" fmla="*/ 0 h 1086"/>
                <a:gd name="T50" fmla="*/ 20641 w 1717"/>
                <a:gd name="T51" fmla="*/ 3 h 1086"/>
                <a:gd name="T52" fmla="*/ 21498 w 1717"/>
                <a:gd name="T53" fmla="*/ 40 h 1086"/>
                <a:gd name="T54" fmla="*/ 22045 w 1717"/>
                <a:gd name="T55" fmla="*/ 80 h 1086"/>
                <a:gd name="T56" fmla="*/ 22690 w 1717"/>
                <a:gd name="T57" fmla="*/ 165 h 1086"/>
                <a:gd name="T58" fmla="*/ 23475 w 1717"/>
                <a:gd name="T59" fmla="*/ 269 h 1086"/>
                <a:gd name="T60" fmla="*/ 24471 w 1717"/>
                <a:gd name="T61" fmla="*/ 430 h 1086"/>
                <a:gd name="T62" fmla="*/ 25670 w 1717"/>
                <a:gd name="T63" fmla="*/ 597 h 1086"/>
                <a:gd name="T64" fmla="*/ 26872 w 1717"/>
                <a:gd name="T65" fmla="*/ 719 h 1086"/>
                <a:gd name="T66" fmla="*/ 28223 w 1717"/>
                <a:gd name="T67" fmla="*/ 793 h 1086"/>
                <a:gd name="T68" fmla="*/ 29289 w 1717"/>
                <a:gd name="T69" fmla="*/ 824 h 1086"/>
                <a:gd name="T70" fmla="*/ 30434 w 1717"/>
                <a:gd name="T71" fmla="*/ 835 h 10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17"/>
                <a:gd name="T109" fmla="*/ 0 h 1086"/>
                <a:gd name="T110" fmla="*/ 1717 w 1717"/>
                <a:gd name="T111" fmla="*/ 1086 h 108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17" h="1086">
                  <a:moveTo>
                    <a:pt x="0" y="1042"/>
                  </a:moveTo>
                  <a:lnTo>
                    <a:pt x="36" y="1031"/>
                  </a:lnTo>
                  <a:lnTo>
                    <a:pt x="68" y="1009"/>
                  </a:lnTo>
                  <a:lnTo>
                    <a:pt x="100" y="973"/>
                  </a:lnTo>
                  <a:lnTo>
                    <a:pt x="132" y="913"/>
                  </a:lnTo>
                  <a:lnTo>
                    <a:pt x="152" y="845"/>
                  </a:lnTo>
                  <a:lnTo>
                    <a:pt x="164" y="805"/>
                  </a:lnTo>
                  <a:lnTo>
                    <a:pt x="192" y="766"/>
                  </a:lnTo>
                  <a:lnTo>
                    <a:pt x="236" y="744"/>
                  </a:lnTo>
                  <a:lnTo>
                    <a:pt x="280" y="751"/>
                  </a:lnTo>
                  <a:lnTo>
                    <a:pt x="324" y="784"/>
                  </a:lnTo>
                  <a:lnTo>
                    <a:pt x="356" y="823"/>
                  </a:lnTo>
                  <a:lnTo>
                    <a:pt x="392" y="866"/>
                  </a:lnTo>
                  <a:lnTo>
                    <a:pt x="448" y="956"/>
                  </a:lnTo>
                  <a:lnTo>
                    <a:pt x="500" y="1013"/>
                  </a:lnTo>
                  <a:lnTo>
                    <a:pt x="532" y="1049"/>
                  </a:lnTo>
                  <a:lnTo>
                    <a:pt x="576" y="1077"/>
                  </a:lnTo>
                  <a:lnTo>
                    <a:pt x="652" y="1042"/>
                  </a:lnTo>
                  <a:lnTo>
                    <a:pt x="696" y="984"/>
                  </a:lnTo>
                  <a:lnTo>
                    <a:pt x="752" y="898"/>
                  </a:lnTo>
                  <a:lnTo>
                    <a:pt x="816" y="759"/>
                  </a:lnTo>
                  <a:lnTo>
                    <a:pt x="968" y="329"/>
                  </a:lnTo>
                  <a:lnTo>
                    <a:pt x="1032" y="168"/>
                  </a:lnTo>
                  <a:lnTo>
                    <a:pt x="1080" y="57"/>
                  </a:lnTo>
                  <a:lnTo>
                    <a:pt x="1136" y="0"/>
                  </a:lnTo>
                  <a:lnTo>
                    <a:pt x="1164" y="3"/>
                  </a:lnTo>
                  <a:lnTo>
                    <a:pt x="1212" y="50"/>
                  </a:lnTo>
                  <a:lnTo>
                    <a:pt x="1244" y="103"/>
                  </a:lnTo>
                  <a:lnTo>
                    <a:pt x="1280" y="214"/>
                  </a:lnTo>
                  <a:lnTo>
                    <a:pt x="1324" y="350"/>
                  </a:lnTo>
                  <a:lnTo>
                    <a:pt x="1380" y="558"/>
                  </a:lnTo>
                  <a:lnTo>
                    <a:pt x="1448" y="777"/>
                  </a:lnTo>
                  <a:lnTo>
                    <a:pt x="1516" y="934"/>
                  </a:lnTo>
                  <a:lnTo>
                    <a:pt x="1592" y="1031"/>
                  </a:lnTo>
                  <a:lnTo>
                    <a:pt x="1652" y="1070"/>
                  </a:lnTo>
                  <a:lnTo>
                    <a:pt x="1716" y="1085"/>
                  </a:lnTo>
                </a:path>
              </a:pathLst>
            </a:custGeom>
            <a:noFill/>
            <a:ln w="25400" cap="rnd" cmpd="sng">
              <a:solidFill>
                <a:srgbClr val="A5002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6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endParaRPr>
            </a:p>
          </p:txBody>
        </p:sp>
        <p:sp>
          <p:nvSpPr>
            <p:cNvPr id="67617" name="Freeform 25"/>
            <p:cNvSpPr>
              <a:spLocks/>
            </p:cNvSpPr>
            <p:nvPr/>
          </p:nvSpPr>
          <p:spPr bwMode="auto">
            <a:xfrm>
              <a:off x="793" y="2578"/>
              <a:ext cx="2300" cy="1012"/>
            </a:xfrm>
            <a:custGeom>
              <a:avLst/>
              <a:gdLst>
                <a:gd name="T0" fmla="*/ 0 w 1725"/>
                <a:gd name="T1" fmla="*/ 778 h 1039"/>
                <a:gd name="T2" fmla="*/ 2069 w 1725"/>
                <a:gd name="T3" fmla="*/ 775 h 1039"/>
                <a:gd name="T4" fmla="*/ 4549 w 1725"/>
                <a:gd name="T5" fmla="*/ 745 h 1039"/>
                <a:gd name="T6" fmla="*/ 6241 w 1725"/>
                <a:gd name="T7" fmla="*/ 712 h 1039"/>
                <a:gd name="T8" fmla="*/ 8028 w 1725"/>
                <a:gd name="T9" fmla="*/ 659 h 1039"/>
                <a:gd name="T10" fmla="*/ 9377 w 1725"/>
                <a:gd name="T11" fmla="*/ 593 h 1039"/>
                <a:gd name="T12" fmla="*/ 10873 w 1725"/>
                <a:gd name="T13" fmla="*/ 489 h 1039"/>
                <a:gd name="T14" fmla="*/ 11996 w 1725"/>
                <a:gd name="T15" fmla="*/ 352 h 1039"/>
                <a:gd name="T16" fmla="*/ 12791 w 1725"/>
                <a:gd name="T17" fmla="*/ 220 h 1039"/>
                <a:gd name="T18" fmla="*/ 13575 w 1725"/>
                <a:gd name="T19" fmla="*/ 98 h 1039"/>
                <a:gd name="T20" fmla="*/ 14423 w 1725"/>
                <a:gd name="T21" fmla="*/ 25 h 1039"/>
                <a:gd name="T22" fmla="*/ 15623 w 1725"/>
                <a:gd name="T23" fmla="*/ 0 h 1039"/>
                <a:gd name="T24" fmla="*/ 16624 w 1725"/>
                <a:gd name="T25" fmla="*/ 10 h 1039"/>
                <a:gd name="T26" fmla="*/ 17467 w 1725"/>
                <a:gd name="T27" fmla="*/ 50 h 1039"/>
                <a:gd name="T28" fmla="*/ 18391 w 1725"/>
                <a:gd name="T29" fmla="*/ 107 h 1039"/>
                <a:gd name="T30" fmla="*/ 19456 w 1725"/>
                <a:gd name="T31" fmla="*/ 198 h 1039"/>
                <a:gd name="T32" fmla="*/ 20820 w 1725"/>
                <a:gd name="T33" fmla="*/ 327 h 1039"/>
                <a:gd name="T34" fmla="*/ 21808 w 1725"/>
                <a:gd name="T35" fmla="*/ 431 h 1039"/>
                <a:gd name="T36" fmla="*/ 23163 w 1725"/>
                <a:gd name="T37" fmla="*/ 542 h 1039"/>
                <a:gd name="T38" fmla="*/ 24361 w 1725"/>
                <a:gd name="T39" fmla="*/ 639 h 1039"/>
                <a:gd name="T40" fmla="*/ 26140 w 1725"/>
                <a:gd name="T41" fmla="*/ 720 h 1039"/>
                <a:gd name="T42" fmla="*/ 27775 w 1725"/>
                <a:gd name="T43" fmla="*/ 772 h 1039"/>
                <a:gd name="T44" fmla="*/ 28407 w 1725"/>
                <a:gd name="T45" fmla="*/ 781 h 1039"/>
                <a:gd name="T46" fmla="*/ 29687 w 1725"/>
                <a:gd name="T47" fmla="*/ 798 h 1039"/>
                <a:gd name="T48" fmla="*/ 30615 w 1725"/>
                <a:gd name="T49" fmla="*/ 789 h 103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25"/>
                <a:gd name="T76" fmla="*/ 0 h 1039"/>
                <a:gd name="T77" fmla="*/ 1725 w 1725"/>
                <a:gd name="T78" fmla="*/ 1039 h 103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25" h="1039">
                  <a:moveTo>
                    <a:pt x="0" y="1012"/>
                  </a:moveTo>
                  <a:lnTo>
                    <a:pt x="116" y="1009"/>
                  </a:lnTo>
                  <a:lnTo>
                    <a:pt x="256" y="969"/>
                  </a:lnTo>
                  <a:lnTo>
                    <a:pt x="352" y="927"/>
                  </a:lnTo>
                  <a:lnTo>
                    <a:pt x="452" y="859"/>
                  </a:lnTo>
                  <a:lnTo>
                    <a:pt x="528" y="773"/>
                  </a:lnTo>
                  <a:lnTo>
                    <a:pt x="612" y="637"/>
                  </a:lnTo>
                  <a:lnTo>
                    <a:pt x="676" y="458"/>
                  </a:lnTo>
                  <a:lnTo>
                    <a:pt x="720" y="286"/>
                  </a:lnTo>
                  <a:lnTo>
                    <a:pt x="764" y="128"/>
                  </a:lnTo>
                  <a:lnTo>
                    <a:pt x="812" y="35"/>
                  </a:lnTo>
                  <a:lnTo>
                    <a:pt x="880" y="0"/>
                  </a:lnTo>
                  <a:lnTo>
                    <a:pt x="936" y="10"/>
                  </a:lnTo>
                  <a:lnTo>
                    <a:pt x="984" y="64"/>
                  </a:lnTo>
                  <a:lnTo>
                    <a:pt x="1036" y="139"/>
                  </a:lnTo>
                  <a:lnTo>
                    <a:pt x="1096" y="257"/>
                  </a:lnTo>
                  <a:lnTo>
                    <a:pt x="1172" y="425"/>
                  </a:lnTo>
                  <a:lnTo>
                    <a:pt x="1228" y="561"/>
                  </a:lnTo>
                  <a:lnTo>
                    <a:pt x="1304" y="705"/>
                  </a:lnTo>
                  <a:lnTo>
                    <a:pt x="1372" y="830"/>
                  </a:lnTo>
                  <a:lnTo>
                    <a:pt x="1472" y="937"/>
                  </a:lnTo>
                  <a:lnTo>
                    <a:pt x="1564" y="1005"/>
                  </a:lnTo>
                  <a:lnTo>
                    <a:pt x="1600" y="1016"/>
                  </a:lnTo>
                  <a:lnTo>
                    <a:pt x="1672" y="1038"/>
                  </a:lnTo>
                  <a:lnTo>
                    <a:pt x="1724" y="1027"/>
                  </a:lnTo>
                </a:path>
              </a:pathLst>
            </a:custGeom>
            <a:noFill/>
            <a:ln w="25400" cap="rnd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6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endParaRPr>
            </a:p>
          </p:txBody>
        </p:sp>
        <p:sp>
          <p:nvSpPr>
            <p:cNvPr id="67618" name="Rectangle 26"/>
            <p:cNvSpPr>
              <a:spLocks noChangeArrowheads="1"/>
            </p:cNvSpPr>
            <p:nvPr/>
          </p:nvSpPr>
          <p:spPr bwMode="auto">
            <a:xfrm>
              <a:off x="647" y="3657"/>
              <a:ext cx="427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8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/>
                  <a:sym typeface="Times New Roman"/>
                </a:rPr>
                <a:t>400</a:t>
              </a:r>
            </a:p>
          </p:txBody>
        </p:sp>
        <p:sp>
          <p:nvSpPr>
            <p:cNvPr id="67619" name="Rectangle 27"/>
            <p:cNvSpPr>
              <a:spLocks noChangeArrowheads="1"/>
            </p:cNvSpPr>
            <p:nvPr/>
          </p:nvSpPr>
          <p:spPr bwMode="auto">
            <a:xfrm>
              <a:off x="1361" y="3657"/>
              <a:ext cx="427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8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/>
                  <a:sym typeface="Times New Roman"/>
                </a:rPr>
                <a:t>500</a:t>
              </a:r>
            </a:p>
          </p:txBody>
        </p:sp>
        <p:sp>
          <p:nvSpPr>
            <p:cNvPr id="67620" name="Rectangle 28"/>
            <p:cNvSpPr>
              <a:spLocks noChangeArrowheads="1"/>
            </p:cNvSpPr>
            <p:nvPr/>
          </p:nvSpPr>
          <p:spPr bwMode="auto">
            <a:xfrm>
              <a:off x="2140" y="3657"/>
              <a:ext cx="427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8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/>
                  <a:sym typeface="Times New Roman"/>
                </a:rPr>
                <a:t>600</a:t>
              </a:r>
            </a:p>
          </p:txBody>
        </p:sp>
        <p:sp>
          <p:nvSpPr>
            <p:cNvPr id="67621" name="Rectangle 29"/>
            <p:cNvSpPr>
              <a:spLocks noChangeArrowheads="1"/>
            </p:cNvSpPr>
            <p:nvPr/>
          </p:nvSpPr>
          <p:spPr bwMode="auto">
            <a:xfrm>
              <a:off x="2876" y="3657"/>
              <a:ext cx="427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8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Times New Roman"/>
                  <a:sym typeface="Times New Roman"/>
                </a:rPr>
                <a:t>700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91" name="Object 30"/>
                <p:cNvSpPr txBox="1"/>
                <p:nvPr/>
              </p:nvSpPr>
              <p:spPr bwMode="auto">
                <a:xfrm>
                  <a:off x="2492" y="2280"/>
                  <a:ext cx="508" cy="3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 fontScale="25000" lnSpcReduction="20000"/>
                </a:bodyPr>
                <a:lstStyle/>
                <a:p>
                  <a:pPr marL="0" marR="0" lvl="0" indent="0" algn="l" defTabSz="844083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kumimoji="0" lang="en-US" sz="4062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Times New Roman"/>
                              </a:rPr>
                            </m:ctrlPr>
                          </m:barPr>
                          <m:e>
                            <m:r>
                              <a:rPr kumimoji="0" lang="en-US" sz="4062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Times New Roman"/>
                              </a:rPr>
                              <m:t>𝑥</m:t>
                            </m:r>
                          </m:e>
                        </m:bar>
                        <m:r>
                          <a:rPr kumimoji="0" lang="en-US" sz="4062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Times New Roman"/>
                          </a:rPr>
                          <m:t>(</m:t>
                        </m:r>
                        <m:r>
                          <a:rPr kumimoji="0" lang="en-US" sz="4062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Times New Roman"/>
                          </a:rPr>
                          <m:t>𝜆</m:t>
                        </m:r>
                        <m:r>
                          <a:rPr kumimoji="0" lang="en-US" sz="4062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Times New Roman"/>
                          </a:rPr>
                          <m:t>)</m:t>
                        </m:r>
                      </m:oMath>
                    </m:oMathPara>
                  </a14:m>
                  <a:endParaRPr kumimoji="0" lang="en-US" sz="4062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/>
                    <a:sym typeface="Times New Roman"/>
                  </a:endParaRPr>
                </a:p>
              </p:txBody>
            </p:sp>
          </mc:Choice>
          <mc:Fallback xmlns="">
            <p:sp>
              <p:nvSpPr>
                <p:cNvPr id="67591" name="Object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92" y="2280"/>
                  <a:ext cx="508" cy="371"/>
                </a:xfrm>
                <a:prstGeom prst="rect">
                  <a:avLst/>
                </a:prstGeom>
                <a:blipFill>
                  <a:blip r:embed="rId8"/>
                  <a:stretch>
                    <a:fillRect r="-1429" b="-25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92" name="Object 31"/>
                <p:cNvSpPr txBox="1"/>
                <p:nvPr/>
              </p:nvSpPr>
              <p:spPr bwMode="auto">
                <a:xfrm>
                  <a:off x="1567" y="2301"/>
                  <a:ext cx="434" cy="3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 fontScale="25000" lnSpcReduction="20000"/>
                </a:bodyPr>
                <a:lstStyle/>
                <a:p>
                  <a:pPr marL="0" marR="0" lvl="0" indent="0" algn="l" defTabSz="844083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kumimoji="0" lang="en-US" sz="4062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Times New Roman"/>
                              </a:rPr>
                            </m:ctrlPr>
                          </m:barPr>
                          <m:e>
                            <m:r>
                              <a:rPr kumimoji="0" lang="en-US" sz="4062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Times New Roman"/>
                              </a:rPr>
                              <m:t>𝑦</m:t>
                            </m:r>
                          </m:e>
                        </m:bar>
                        <m:r>
                          <a:rPr kumimoji="0" lang="en-US" sz="4062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Times New Roman"/>
                          </a:rPr>
                          <m:t>(</m:t>
                        </m:r>
                        <m:r>
                          <a:rPr kumimoji="0" lang="en-US" sz="4062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Times New Roman"/>
                          </a:rPr>
                          <m:t>𝜆</m:t>
                        </m:r>
                        <m:r>
                          <a:rPr kumimoji="0" lang="en-US" sz="4062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Times New Roman"/>
                          </a:rPr>
                          <m:t>)</m:t>
                        </m:r>
                      </m:oMath>
                    </m:oMathPara>
                  </a14:m>
                  <a:endParaRPr kumimoji="0" lang="en-US" sz="4062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/>
                    <a:sym typeface="Times New Roman"/>
                  </a:endParaRPr>
                </a:p>
              </p:txBody>
            </p:sp>
          </mc:Choice>
          <mc:Fallback xmlns="">
            <p:sp>
              <p:nvSpPr>
                <p:cNvPr id="67592" name="Object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67" y="2301"/>
                  <a:ext cx="434" cy="317"/>
                </a:xfrm>
                <a:prstGeom prst="rect">
                  <a:avLst/>
                </a:prstGeom>
                <a:blipFill>
                  <a:blip r:embed="rId9"/>
                  <a:stretch>
                    <a:fillRect r="-20339" b="-4516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593" name="Object 32"/>
                <p:cNvSpPr txBox="1"/>
                <p:nvPr/>
              </p:nvSpPr>
              <p:spPr bwMode="auto">
                <a:xfrm>
                  <a:off x="847" y="1485"/>
                  <a:ext cx="391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 fontScale="25000" lnSpcReduction="20000"/>
                </a:bodyPr>
                <a:lstStyle/>
                <a:p>
                  <a:pPr marL="0" marR="0" lvl="0" indent="0" algn="l" defTabSz="844083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kumimoji="0" lang="en-US" sz="4062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Times New Roman"/>
                              </a:rPr>
                            </m:ctrlPr>
                          </m:barPr>
                          <m:e>
                            <m:r>
                              <a:rPr kumimoji="0" lang="en-US" sz="4062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Times New Roman"/>
                              </a:rPr>
                              <m:t>𝑧</m:t>
                            </m:r>
                          </m:e>
                        </m:bar>
                        <m:r>
                          <a:rPr kumimoji="0" lang="en-US" sz="4062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Times New Roman"/>
                          </a:rPr>
                          <m:t>(</m:t>
                        </m:r>
                        <m:r>
                          <a:rPr kumimoji="0" lang="en-US" sz="4062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Times New Roman"/>
                          </a:rPr>
                          <m:t>𝜆</m:t>
                        </m:r>
                        <m:r>
                          <a:rPr kumimoji="0" lang="en-US" sz="4062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Times New Roman"/>
                          </a:rPr>
                          <m:t>)</m:t>
                        </m:r>
                      </m:oMath>
                    </m:oMathPara>
                  </a14:m>
                  <a:endParaRPr kumimoji="0" lang="en-US" sz="4062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/>
                    <a:sym typeface="Times New Roman"/>
                  </a:endParaRPr>
                </a:p>
              </p:txBody>
            </p:sp>
          </mc:Choice>
          <mc:Fallback xmlns="">
            <p:sp>
              <p:nvSpPr>
                <p:cNvPr id="67593" name="Object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7" y="1485"/>
                  <a:ext cx="391" cy="297"/>
                </a:xfrm>
                <a:prstGeom prst="rect">
                  <a:avLst/>
                </a:prstGeom>
                <a:blipFill>
                  <a:blip r:embed="rId10"/>
                  <a:stretch>
                    <a:fillRect r="-32075" b="-5862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7599" name="Picture 34" descr="MaterialVerde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3" b="11826"/>
          <a:stretch>
            <a:fillRect/>
          </a:stretch>
        </p:blipFill>
        <p:spPr bwMode="auto">
          <a:xfrm>
            <a:off x="355600" y="4284786"/>
            <a:ext cx="2135188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Object 36"/>
              <p:cNvSpPr txBox="1"/>
              <p:nvPr/>
            </p:nvSpPr>
            <p:spPr bwMode="auto">
              <a:xfrm>
                <a:off x="390526" y="1862504"/>
                <a:ext cx="531813" cy="2754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sSubPr>
                        <m:e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𝐿</m:t>
                          </m:r>
                        </m:e>
                        <m:sub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𝑤</m:t>
                          </m:r>
                        </m:sub>
                      </m:sSub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(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𝜆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)</m:t>
                      </m:r>
                    </m:oMath>
                  </m:oMathPara>
                </a14:m>
                <a:endParaRPr kumimoji="0" lang="en-US" sz="4062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67587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526" y="1862504"/>
                <a:ext cx="531813" cy="2754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588" name="Object 37"/>
              <p:cNvSpPr txBox="1"/>
              <p:nvPr/>
            </p:nvSpPr>
            <p:spPr bwMode="auto">
              <a:xfrm>
                <a:off x="441325" y="4384432"/>
                <a:ext cx="465138" cy="244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𝛽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(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𝜆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)</m:t>
                      </m:r>
                    </m:oMath>
                  </m:oMathPara>
                </a14:m>
                <a:endParaRPr kumimoji="0" lang="en-US" sz="4062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67588" name="Object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325" y="4384432"/>
                <a:ext cx="465138" cy="244720"/>
              </a:xfrm>
              <a:prstGeom prst="rect">
                <a:avLst/>
              </a:prstGeom>
              <a:blipFill>
                <a:blip r:embed="rId13"/>
                <a:stretch>
                  <a:fillRect b="-5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589" name="Object 38"/>
              <p:cNvSpPr txBox="1"/>
              <p:nvPr/>
            </p:nvSpPr>
            <p:spPr bwMode="auto">
              <a:xfrm>
                <a:off x="3592514" y="2451589"/>
                <a:ext cx="947737" cy="2754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normAutofit fontScale="25000" lnSpcReduction="20000"/>
              </a:bodyPr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sSubPr>
                        <m:e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𝐿</m:t>
                          </m:r>
                        </m:e>
                        <m:sub>
                          <m:r>
                            <a:rPr kumimoji="0" lang="en-US" sz="4062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  <m:t>𝑤</m:t>
                          </m:r>
                        </m:sub>
                      </m:sSub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(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𝜆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)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𝛽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(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𝜆</m:t>
                      </m:r>
                      <m:r>
                        <a:rPr kumimoji="0" lang="en-US" sz="4062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Times New Roman"/>
                        </a:rPr>
                        <m:t>)</m:t>
                      </m:r>
                    </m:oMath>
                  </m:oMathPara>
                </a14:m>
                <a:endParaRPr kumimoji="0" lang="en-US" sz="4062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67589" name="Object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2514" y="2451589"/>
                <a:ext cx="947737" cy="2754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600" name="Text Box 41"/>
          <p:cNvSpPr txBox="1">
            <a:spLocks noChangeArrowheads="1"/>
          </p:cNvSpPr>
          <p:nvPr/>
        </p:nvSpPr>
        <p:spPr bwMode="auto">
          <a:xfrm>
            <a:off x="1144589" y="3577005"/>
            <a:ext cx="301686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charset="0"/>
                <a:ea typeface="Arial Rounded MT Bold" charset="0"/>
                <a:cs typeface="Arial Rounded MT Bold" charset="0"/>
                <a:sym typeface="Symbol" pitchFamily="18" charset="2"/>
              </a:rPr>
              <a:t>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07EA39-745B-F140-A937-10C8A2393990}"/>
              </a:ext>
            </a:extLst>
          </p:cNvPr>
          <p:cNvGrpSpPr/>
          <p:nvPr/>
        </p:nvGrpSpPr>
        <p:grpSpPr>
          <a:xfrm>
            <a:off x="2554289" y="2092569"/>
            <a:ext cx="2922586" cy="3442189"/>
            <a:chOff x="2554289" y="2092569"/>
            <a:chExt cx="2922586" cy="3442189"/>
          </a:xfrm>
        </p:grpSpPr>
        <p:pic>
          <p:nvPicPr>
            <p:cNvPr id="67595" name="Picture 40" descr="AxMat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00" b="12695"/>
            <a:stretch>
              <a:fillRect/>
            </a:stretch>
          </p:blipFill>
          <p:spPr bwMode="auto">
            <a:xfrm>
              <a:off x="3370263" y="2365131"/>
              <a:ext cx="2106612" cy="147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601" name="AutoShape 42"/>
            <p:cNvSpPr>
              <a:spLocks/>
            </p:cNvSpPr>
            <p:nvPr/>
          </p:nvSpPr>
          <p:spPr bwMode="auto">
            <a:xfrm>
              <a:off x="2554289" y="2092569"/>
              <a:ext cx="422275" cy="3442189"/>
            </a:xfrm>
            <a:prstGeom prst="rightBrace">
              <a:avLst>
                <a:gd name="adj1" fmla="val 73590"/>
                <a:gd name="adj2" fmla="val 30778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406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endParaRPr>
            </a:p>
          </p:txBody>
        </p:sp>
        <p:sp>
          <p:nvSpPr>
            <p:cNvPr id="67602" name="Line 43"/>
            <p:cNvSpPr>
              <a:spLocks noChangeShapeType="1"/>
            </p:cNvSpPr>
            <p:nvPr/>
          </p:nvSpPr>
          <p:spPr bwMode="auto">
            <a:xfrm>
              <a:off x="3065464" y="3153508"/>
              <a:ext cx="2428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440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6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endParaRPr>
            </a:p>
          </p:txBody>
        </p:sp>
      </p:grpSp>
      <p:sp>
        <p:nvSpPr>
          <p:cNvPr id="67603" name="Text Box 46"/>
          <p:cNvSpPr txBox="1">
            <a:spLocks noChangeArrowheads="1"/>
          </p:cNvSpPr>
          <p:nvPr/>
        </p:nvSpPr>
        <p:spPr bwMode="auto">
          <a:xfrm>
            <a:off x="581026" y="4072304"/>
            <a:ext cx="1537857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rPr>
              <a:t>reflexão do material</a:t>
            </a:r>
          </a:p>
        </p:txBody>
      </p:sp>
      <p:sp>
        <p:nvSpPr>
          <p:cNvPr id="67604" name="Text Box 47"/>
          <p:cNvSpPr txBox="1">
            <a:spLocks noChangeArrowheads="1"/>
          </p:cNvSpPr>
          <p:nvPr/>
        </p:nvSpPr>
        <p:spPr bwMode="auto">
          <a:xfrm>
            <a:off x="546101" y="1544516"/>
            <a:ext cx="898003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4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2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rPr>
              <a:t>iluminante</a:t>
            </a:r>
            <a:endParaRPr kumimoji="0" lang="en-US" sz="1292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014036" y="4905991"/>
                <a:ext cx="2358723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46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𝑘</m:t>
                      </m:r>
                      <m:r>
                        <a:rPr kumimoji="0" lang="en-US" sz="1846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=</m:t>
                      </m:r>
                      <m:f>
                        <m:fPr>
                          <m:ctrlPr>
                            <a:rPr kumimoji="0" lang="bg-BG" sz="1846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fPr>
                        <m:num>
                          <m:r>
                            <a:rPr kumimoji="0" lang="en-US" sz="1846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1.0</m:t>
                          </m:r>
                        </m:num>
                        <m:den>
                          <m:nary>
                            <m:naryPr>
                              <m:ctrlPr>
                                <a:rPr kumimoji="0" lang="is-I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3</m:t>
                              </m:r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80</m:t>
                              </m:r>
                            </m:sub>
                            <m:sup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780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sz="1846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46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Times New Roman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en-US" sz="1846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Times New Roman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(</m:t>
                              </m:r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𝜆</m:t>
                              </m:r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)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1846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1846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(</m:t>
                              </m:r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𝜆</m:t>
                              </m:r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) </m:t>
                              </m:r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𝑑</m:t>
                              </m:r>
                              <m:r>
                                <a:rPr kumimoji="0" lang="en-US" sz="1846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pt-BR" sz="1846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036" y="4905991"/>
                <a:ext cx="2358723" cy="694870"/>
              </a:xfrm>
              <a:prstGeom prst="rect">
                <a:avLst/>
              </a:prstGeom>
              <a:blipFill>
                <a:blip r:embed="rId16"/>
                <a:stretch>
                  <a:fillRect l="-2139" t="-28571" r="-1604" b="-112500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9DB5EDE-18D2-7C4E-BEFF-27D5A770618D}"/>
              </a:ext>
            </a:extLst>
          </p:cNvPr>
          <p:cNvGrpSpPr/>
          <p:nvPr/>
        </p:nvGrpSpPr>
        <p:grpSpPr>
          <a:xfrm>
            <a:off x="6014036" y="5552607"/>
            <a:ext cx="2645348" cy="816274"/>
            <a:chOff x="6014036" y="5552607"/>
            <a:chExt cx="2645348" cy="816274"/>
          </a:xfrm>
        </p:grpSpPr>
        <p:sp>
          <p:nvSpPr>
            <p:cNvPr id="44" name="Rectangle 8"/>
            <p:cNvSpPr>
              <a:spLocks noChangeArrowheads="1"/>
            </p:cNvSpPr>
            <p:nvPr/>
          </p:nvSpPr>
          <p:spPr bwMode="auto">
            <a:xfrm>
              <a:off x="6014036" y="6024717"/>
              <a:ext cx="2645348" cy="344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4992" tIns="42497" rIns="84992" bIns="42497">
              <a:spAutoFit/>
            </a:bodyPr>
            <a:lstStyle/>
            <a:p>
              <a:pPr marL="0" marR="0" lvl="0" indent="0" algn="l" defTabSz="844083" rtl="0" eaLnBrk="0" fontAlgn="base" latinLnBrk="0" hangingPunct="0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15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rPr>
                <a:t>faz</a:t>
              </a:r>
              <a:r>
                <a:rPr kumimoji="0" lang="en-US" sz="2215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rPr>
                <a:t> com que </a:t>
              </a:r>
              <a:r>
                <a:rPr kumimoji="0" lang="en-US" sz="2215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rPr>
                <a:t>Y</a:t>
              </a:r>
              <a:r>
                <a:rPr kumimoji="0" lang="en-US" sz="2215" b="0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rPr>
                <a:t>w</a:t>
              </a:r>
              <a:r>
                <a:rPr kumimoji="0" lang="en-US" sz="2215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rPr>
                <a:t>=</a:t>
              </a:r>
              <a:r>
                <a:rPr kumimoji="0" lang="en-US" sz="221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rPr>
                <a:t>1.0</a:t>
              </a:r>
              <a:r>
                <a:rPr kumimoji="0" lang="en-US" sz="2215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rPr>
                <a:t> </a:t>
              </a:r>
            </a:p>
          </p:txBody>
        </p:sp>
        <p:cxnSp>
          <p:nvCxnSpPr>
            <p:cNvPr id="3" name="Straight Arrow Connector 2"/>
            <p:cNvCxnSpPr/>
            <p:nvPr/>
          </p:nvCxnSpPr>
          <p:spPr bwMode="auto">
            <a:xfrm flipV="1">
              <a:off x="6148103" y="5552607"/>
              <a:ext cx="93785" cy="338239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27" grpId="0"/>
      <p:bldP spid="67589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4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1pPr>
            <a:lvl2pPr marL="685817" indent="-263776"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2pPr>
            <a:lvl3pPr marL="1055103" indent="-211021"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3pPr>
            <a:lvl4pPr marL="1477145" indent="-211021"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4pPr>
            <a:lvl5pPr marL="1899186" indent="-211021" defTabSz="703402">
              <a:defRPr sz="4062" i="1">
                <a:solidFill>
                  <a:schemeClr val="tx1"/>
                </a:solidFill>
                <a:latin typeface="Times New Roman" pitchFamily="18" charset="0"/>
              </a:defRPr>
            </a:lvl5pPr>
            <a:lvl6pPr marL="2321227" indent="-211021" defTabSz="703402" eaLnBrk="0" fontAlgn="base" hangingPunct="0">
              <a:spcBef>
                <a:spcPct val="0"/>
              </a:spcBef>
              <a:spcAft>
                <a:spcPct val="0"/>
              </a:spcAft>
              <a:defRPr sz="4062" i="1">
                <a:solidFill>
                  <a:schemeClr val="tx1"/>
                </a:solidFill>
                <a:latin typeface="Times New Roman" pitchFamily="18" charset="0"/>
              </a:defRPr>
            </a:lvl6pPr>
            <a:lvl7pPr marL="2743269" indent="-211021" defTabSz="703402" eaLnBrk="0" fontAlgn="base" hangingPunct="0">
              <a:spcBef>
                <a:spcPct val="0"/>
              </a:spcBef>
              <a:spcAft>
                <a:spcPct val="0"/>
              </a:spcAft>
              <a:defRPr sz="4062" i="1">
                <a:solidFill>
                  <a:schemeClr val="tx1"/>
                </a:solidFill>
                <a:latin typeface="Times New Roman" pitchFamily="18" charset="0"/>
              </a:defRPr>
            </a:lvl7pPr>
            <a:lvl8pPr marL="3165310" indent="-211021" defTabSz="703402" eaLnBrk="0" fontAlgn="base" hangingPunct="0">
              <a:spcBef>
                <a:spcPct val="0"/>
              </a:spcBef>
              <a:spcAft>
                <a:spcPct val="0"/>
              </a:spcAft>
              <a:defRPr sz="4062" i="1">
                <a:solidFill>
                  <a:schemeClr val="tx1"/>
                </a:solidFill>
                <a:latin typeface="Times New Roman" pitchFamily="18" charset="0"/>
              </a:defRPr>
            </a:lvl8pPr>
            <a:lvl9pPr marL="3587351" indent="-211021" defTabSz="703402" eaLnBrk="0" fontAlgn="base" hangingPunct="0">
              <a:spcBef>
                <a:spcPct val="0"/>
              </a:spcBef>
              <a:spcAft>
                <a:spcPct val="0"/>
              </a:spcAft>
              <a:defRPr sz="4062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70340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  <a:sym typeface="Times New Roman"/>
              </a:rPr>
              <a:t>MGattass DI-PUC/Rio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91400"/>
            <a:ext cx="170525" cy="71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440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62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1" y="4846124"/>
                <a:ext cx="3355790" cy="849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𝑘</m:t>
                      </m:r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=</m:t>
                      </m:r>
                      <m:f>
                        <m:fPr>
                          <m:ctrlPr>
                            <a:rPr kumimoji="0" lang="bg-BG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fPr>
                        <m:num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1.0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is-I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3</m:t>
                              </m:r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80</m:t>
                              </m:r>
                            </m:sub>
                            <m:sup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780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sz="2585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585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Times New Roman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0" lang="en-US" sz="2585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  <a:sym typeface="Times New Roman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(</m:t>
                              </m:r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𝜆</m:t>
                              </m:r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)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585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Times New Roman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585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Times New Roman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(</m:t>
                              </m:r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𝜆</m:t>
                              </m:r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) ∆</m:t>
                              </m:r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𝜆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pt-BR" sz="2585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4846124"/>
                <a:ext cx="3355790" cy="849592"/>
              </a:xfrm>
              <a:prstGeom prst="rect">
                <a:avLst/>
              </a:prstGeom>
              <a:blipFill>
                <a:blip r:embed="rId3"/>
                <a:stretch>
                  <a:fillRect l="-1894" t="-29851" r="-1515" b="-1223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43421" y="1648361"/>
                <a:ext cx="4590240" cy="814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𝑋</m:t>
                      </m:r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=</m:t>
                      </m:r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𝑘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is-I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3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80</m:t>
                          </m:r>
                        </m:sub>
                        <m:sup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780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) 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𝛽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</m:ctrlPr>
                            </m:accPr>
                            <m:e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𝑥</m:t>
                              </m:r>
                            </m:e>
                          </m:acc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)∆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kumimoji="0" lang="pt-BR" sz="2585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421" y="1648361"/>
                <a:ext cx="4590240" cy="814518"/>
              </a:xfrm>
              <a:prstGeom prst="rect">
                <a:avLst/>
              </a:prstGeom>
              <a:blipFill>
                <a:blip r:embed="rId4"/>
                <a:stretch>
                  <a:fillRect l="-5540" t="-179688" b="-267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43421" y="2594557"/>
                <a:ext cx="4590240" cy="814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𝑌</m:t>
                      </m:r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=</m:t>
                      </m:r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𝑘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is-I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3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80</m:t>
                          </m:r>
                        </m:sub>
                        <m:sup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780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) 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𝛽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</m:ctrlPr>
                            </m:accPr>
                            <m:e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𝑦</m:t>
                              </m:r>
                            </m:e>
                          </m:acc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)∆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kumimoji="0" lang="pt-BR" sz="2585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421" y="2594557"/>
                <a:ext cx="4590240" cy="814518"/>
              </a:xfrm>
              <a:prstGeom prst="rect">
                <a:avLst/>
              </a:prstGeom>
              <a:blipFill>
                <a:blip r:embed="rId5"/>
                <a:stretch>
                  <a:fillRect l="-5817" t="-179688" b="-267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43421" y="3492745"/>
                <a:ext cx="4402671" cy="814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8440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𝑍</m:t>
                      </m:r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=</m:t>
                      </m:r>
                      <m:r>
                        <a:rPr kumimoji="0" lang="en-US" sz="2585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Times New Roman"/>
                        </a:rPr>
                        <m:t>𝑘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is-I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3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80</m:t>
                          </m:r>
                        </m:sub>
                        <m:sup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780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Times New Roman"/>
                                </a:rPr>
                              </m:ctrlPr>
                            </m:sSubPr>
                            <m:e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  <a:sym typeface="Times New Roman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) 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𝛽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)</m:t>
                          </m:r>
                          <m:acc>
                            <m:accPr>
                              <m:chr m:val="̅"/>
                              <m:ctrlP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</m:ctrlPr>
                            </m:accPr>
                            <m:e>
                              <m:r>
                                <a:rPr kumimoji="0" lang="en-US" sz="2585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/>
                                </a:rPr>
                                <m:t>𝑧</m:t>
                              </m:r>
                            </m:e>
                          </m:acc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Times New Roman"/>
                            </a:rPr>
                            <m:t>(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)∆</m:t>
                          </m:r>
                          <m:r>
                            <a:rPr kumimoji="0" lang="en-US" sz="2585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kumimoji="0" lang="pt-BR" sz="2585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421" y="3492745"/>
                <a:ext cx="4402671" cy="814518"/>
              </a:xfrm>
              <a:prstGeom prst="rect">
                <a:avLst/>
              </a:prstGeom>
              <a:blipFill>
                <a:blip r:embed="rId6"/>
                <a:stretch>
                  <a:fillRect l="-7803" t="-181250" r="-1156" b="-267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/>
              <p:cNvSpPr txBox="1">
                <a:spLocks noChangeArrowheads="1"/>
              </p:cNvSpPr>
              <p:nvPr/>
            </p:nvSpPr>
            <p:spPr bwMode="auto">
              <a:xfrm>
                <a:off x="172191" y="402222"/>
                <a:ext cx="8799620" cy="10550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4477" tIns="30774" rIns="64477" bIns="30774" numCol="1" anchor="b" anchorCtr="0" compatLnSpc="1">
                <a:prstTxWarp prst="textNoShape">
                  <a:avLst/>
                </a:prstTxWarp>
              </a:bodyPr>
              <a:lstStyle>
                <a:lvl1pPr algn="ctr" defTabSz="684213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ctr" defTabSz="684213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2"/>
                    </a:solidFill>
                    <a:latin typeface="Times New Roman" pitchFamily="18" charset="0"/>
                  </a:defRPr>
                </a:lvl2pPr>
                <a:lvl3pPr algn="ctr" defTabSz="684213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2"/>
                    </a:solidFill>
                    <a:latin typeface="Times New Roman" pitchFamily="18" charset="0"/>
                  </a:defRPr>
                </a:lvl3pPr>
                <a:lvl4pPr algn="ctr" defTabSz="684213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2"/>
                    </a:solidFill>
                    <a:latin typeface="Times New Roman" pitchFamily="18" charset="0"/>
                  </a:defRPr>
                </a:lvl4pPr>
                <a:lvl5pPr algn="ctr" defTabSz="684213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2"/>
                    </a:solidFill>
                    <a:latin typeface="Times New Roman" pitchFamily="18" charset="0"/>
                  </a:defRPr>
                </a:lvl5pPr>
                <a:lvl6pPr marL="457200" algn="ctr" defTabSz="684213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2"/>
                    </a:solidFill>
                    <a:latin typeface="Times New Roman" pitchFamily="18" charset="0"/>
                  </a:defRPr>
                </a:lvl6pPr>
                <a:lvl7pPr marL="914400" algn="ctr" defTabSz="684213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2"/>
                    </a:solidFill>
                    <a:latin typeface="Times New Roman" pitchFamily="18" charset="0"/>
                  </a:defRPr>
                </a:lvl7pPr>
                <a:lvl8pPr marL="1371600" algn="ctr" defTabSz="684213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2"/>
                    </a:solidFill>
                    <a:latin typeface="Times New Roman" pitchFamily="18" charset="0"/>
                  </a:defRPr>
                </a:lvl8pPr>
                <a:lvl9pPr marL="1828800" algn="ctr" defTabSz="684213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2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631597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Como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calcular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a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cor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(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absoluta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) CIE XYZ de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uma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superfície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de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reflectância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585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Times New Roman"/>
                      </a:rPr>
                      <m:t>𝛽</m:t>
                    </m:r>
                    <m:d>
                      <m:dPr>
                        <m:ctrlPr>
                          <a:rPr kumimoji="0" lang="en-US" sz="2585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Times New Roman"/>
                          </a:rPr>
                        </m:ctrlPr>
                      </m:dPr>
                      <m:e>
                        <m:r>
                          <a:rPr kumimoji="0" lang="en-US" sz="2585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Times New Roman"/>
                          </a:rPr>
                          <m:t>𝜆</m:t>
                        </m:r>
                      </m:e>
                    </m:d>
                  </m:oMath>
                </a14:m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iluminada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por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uma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fonte</a:t>
                </a:r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</a:t>
                </a:r>
                <a:r>
                  <a:rPr kumimoji="0" lang="en-US" sz="2585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L</a:t>
                </a:r>
                <a:r>
                  <a:rPr kumimoji="0" lang="en-US" sz="2585" b="0" i="1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w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585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Times New Roman"/>
                          </a:rPr>
                        </m:ctrlPr>
                      </m:dPr>
                      <m:e>
                        <m:r>
                          <a:rPr kumimoji="0" lang="en-US" sz="2585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Times New Roman"/>
                          </a:rPr>
                          <m:t>𝜆</m:t>
                        </m:r>
                      </m:e>
                    </m:d>
                  </m:oMath>
                </a14:m>
                <a:r>
                  <a:rPr kumimoji="0" lang="en-US" sz="2585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ea typeface="+mj-ea"/>
                    <a:cs typeface="+mj-cs"/>
                    <a:sym typeface="Times New Roman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191" y="402222"/>
                <a:ext cx="8799620" cy="1055077"/>
              </a:xfrm>
              <a:prstGeom prst="rect">
                <a:avLst/>
              </a:prstGeom>
              <a:blipFill>
                <a:blip r:embed="rId7"/>
                <a:stretch>
                  <a:fillRect b="-1686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09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" name="Rectangle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Transformações de espectros</a:t>
            </a:r>
          </a:p>
        </p:txBody>
      </p:sp>
      <p:sp>
        <p:nvSpPr>
          <p:cNvPr id="9298" name="Rectangle 3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Adição e filtro</a:t>
            </a:r>
          </a:p>
        </p:txBody>
      </p:sp>
      <p:sp>
        <p:nvSpPr>
          <p:cNvPr id="9299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631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1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302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303" name="Rectangle 2"/>
          <p:cNvSpPr txBox="1">
            <a:spLocks noGrp="1"/>
          </p:cNvSpPr>
          <p:nvPr>
            <p:ph type="title"/>
          </p:nvPr>
        </p:nvSpPr>
        <p:spPr>
          <a:xfrm>
            <a:off x="508000" y="328613"/>
            <a:ext cx="8255000" cy="758826"/>
          </a:xfrm>
          <a:prstGeom prst="rect">
            <a:avLst/>
          </a:prstGeom>
        </p:spPr>
        <p:txBody>
          <a:bodyPr/>
          <a:lstStyle/>
          <a:p>
            <a:r>
              <a:t>Processos aditivos de formação de cores</a:t>
            </a:r>
          </a:p>
        </p:txBody>
      </p:sp>
      <p:grpSp>
        <p:nvGrpSpPr>
          <p:cNvPr id="9332" name="Group 3"/>
          <p:cNvGrpSpPr/>
          <p:nvPr/>
        </p:nvGrpSpPr>
        <p:grpSpPr>
          <a:xfrm>
            <a:off x="846138" y="2338388"/>
            <a:ext cx="5645150" cy="2176041"/>
            <a:chOff x="0" y="0"/>
            <a:chExt cx="5645149" cy="2176040"/>
          </a:xfrm>
        </p:grpSpPr>
        <p:sp>
          <p:nvSpPr>
            <p:cNvPr id="9304" name="Rectangle 4"/>
            <p:cNvSpPr txBox="1"/>
            <p:nvPr/>
          </p:nvSpPr>
          <p:spPr>
            <a:xfrm>
              <a:off x="5423209" y="1512887"/>
              <a:ext cx="201664" cy="353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>
              <a:lvl1pPr defTabSz="447675">
                <a:defRPr sz="1800" i="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sym typeface="Symbol"/>
                </a:rPr>
                <a:t>l</a:t>
              </a:r>
            </a:p>
          </p:txBody>
        </p:sp>
        <p:sp>
          <p:nvSpPr>
            <p:cNvPr id="9305" name="Line 5"/>
            <p:cNvSpPr/>
            <p:nvPr/>
          </p:nvSpPr>
          <p:spPr>
            <a:xfrm>
              <a:off x="413686" y="830262"/>
              <a:ext cx="123827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06" name="Line 6"/>
            <p:cNvSpPr/>
            <p:nvPr/>
          </p:nvSpPr>
          <p:spPr>
            <a:xfrm flipV="1">
              <a:off x="465666" y="76200"/>
              <a:ext cx="1" cy="7905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07" name="Rectangle 7"/>
            <p:cNvSpPr txBox="1"/>
            <p:nvPr/>
          </p:nvSpPr>
          <p:spPr>
            <a:xfrm>
              <a:off x="1548993" y="769937"/>
              <a:ext cx="201663" cy="35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>
              <a:lvl1pPr defTabSz="447675">
                <a:defRPr sz="1800" i="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sym typeface="Symbol"/>
                </a:rPr>
                <a:t>l</a:t>
              </a:r>
            </a:p>
          </p:txBody>
        </p:sp>
        <p:sp>
          <p:nvSpPr>
            <p:cNvPr id="9308" name="Rectangle 8"/>
            <p:cNvSpPr txBox="1"/>
            <p:nvPr/>
          </p:nvSpPr>
          <p:spPr>
            <a:xfrm>
              <a:off x="0" y="0"/>
              <a:ext cx="363327" cy="378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/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ea typeface="Symbol"/>
                  <a:cs typeface="Symbol"/>
                  <a:sym typeface="Symbol"/>
                </a:rPr>
                <a:t> F</a:t>
              </a:r>
              <a:r>
                <a:rPr kumimoji="0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</a:p>
          </p:txBody>
        </p:sp>
        <p:sp>
          <p:nvSpPr>
            <p:cNvPr id="9309" name="Line 9"/>
            <p:cNvSpPr/>
            <p:nvPr/>
          </p:nvSpPr>
          <p:spPr>
            <a:xfrm>
              <a:off x="396360" y="1881186"/>
              <a:ext cx="12428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0" name="Line 10"/>
            <p:cNvSpPr/>
            <p:nvPr/>
          </p:nvSpPr>
          <p:spPr>
            <a:xfrm flipV="1">
              <a:off x="455270" y="1125537"/>
              <a:ext cx="1" cy="7905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1" name="Rectangle 11"/>
            <p:cNvSpPr txBox="1"/>
            <p:nvPr/>
          </p:nvSpPr>
          <p:spPr>
            <a:xfrm>
              <a:off x="1536287" y="1822449"/>
              <a:ext cx="201663" cy="353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>
              <a:lvl1pPr defTabSz="447675">
                <a:defRPr sz="1800" i="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sym typeface="Symbol"/>
                </a:rPr>
                <a:t>l</a:t>
              </a:r>
            </a:p>
          </p:txBody>
        </p:sp>
        <p:sp>
          <p:nvSpPr>
            <p:cNvPr id="9312" name="Rectangle 12"/>
            <p:cNvSpPr txBox="1"/>
            <p:nvPr/>
          </p:nvSpPr>
          <p:spPr>
            <a:xfrm>
              <a:off x="118975" y="1185862"/>
              <a:ext cx="296653" cy="366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/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ea typeface="Symbol"/>
                  <a:cs typeface="Symbol"/>
                  <a:sym typeface="Symbol"/>
                </a:rPr>
                <a:t>F</a:t>
              </a:r>
              <a:r>
                <a:rPr kumimoji="0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b</a:t>
              </a:r>
            </a:p>
          </p:txBody>
        </p:sp>
        <p:sp>
          <p:nvSpPr>
            <p:cNvPr id="9313" name="Freeform 13"/>
            <p:cNvSpPr/>
            <p:nvPr/>
          </p:nvSpPr>
          <p:spPr>
            <a:xfrm>
              <a:off x="1824068" y="198437"/>
              <a:ext cx="506952" cy="337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3" y="0"/>
                  </a:moveTo>
                  <a:lnTo>
                    <a:pt x="12313" y="5876"/>
                  </a:lnTo>
                  <a:lnTo>
                    <a:pt x="21600" y="3018"/>
                  </a:lnTo>
                  <a:lnTo>
                    <a:pt x="12417" y="21600"/>
                  </a:lnTo>
                  <a:lnTo>
                    <a:pt x="9600" y="10800"/>
                  </a:lnTo>
                  <a:lnTo>
                    <a:pt x="0" y="4765"/>
                  </a:lnTo>
                  <a:lnTo>
                    <a:pt x="2713" y="0"/>
                  </a:lnTo>
                </a:path>
              </a:pathLst>
            </a:custGeom>
            <a:solidFill>
              <a:schemeClr val="accent3">
                <a:lumOff val="44000"/>
              </a:schemeClr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4" name="Freeform 14"/>
            <p:cNvSpPr/>
            <p:nvPr/>
          </p:nvSpPr>
          <p:spPr>
            <a:xfrm>
              <a:off x="1884133" y="1455737"/>
              <a:ext cx="470128" cy="314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17"/>
                  </a:moveTo>
                  <a:lnTo>
                    <a:pt x="11422" y="10545"/>
                  </a:lnTo>
                  <a:lnTo>
                    <a:pt x="15606" y="0"/>
                  </a:lnTo>
                  <a:lnTo>
                    <a:pt x="21600" y="16498"/>
                  </a:lnTo>
                  <a:lnTo>
                    <a:pt x="13231" y="16498"/>
                  </a:lnTo>
                  <a:lnTo>
                    <a:pt x="2036" y="21600"/>
                  </a:lnTo>
                  <a:lnTo>
                    <a:pt x="226" y="16498"/>
                  </a:lnTo>
                  <a:lnTo>
                    <a:pt x="0" y="15817"/>
                  </a:lnTo>
                </a:path>
              </a:pathLst>
            </a:custGeom>
            <a:solidFill>
              <a:schemeClr val="accent3">
                <a:lumOff val="44000"/>
              </a:schemeClr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5" name="Oval 15"/>
            <p:cNvSpPr/>
            <p:nvPr/>
          </p:nvSpPr>
          <p:spPr>
            <a:xfrm>
              <a:off x="3043857" y="1036637"/>
              <a:ext cx="772765" cy="62230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6" name="Oval 16"/>
            <p:cNvSpPr/>
            <p:nvPr/>
          </p:nvSpPr>
          <p:spPr>
            <a:xfrm>
              <a:off x="3010359" y="711199"/>
              <a:ext cx="776231" cy="62865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7" name="Rectangle 17"/>
            <p:cNvSpPr txBox="1"/>
            <p:nvPr/>
          </p:nvSpPr>
          <p:spPr>
            <a:xfrm>
              <a:off x="3183464" y="711199"/>
              <a:ext cx="203338" cy="32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>
              <a:lvl1pPr defTabSz="447675"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</a:t>
              </a:r>
            </a:p>
          </p:txBody>
        </p:sp>
        <p:sp>
          <p:nvSpPr>
            <p:cNvPr id="9318" name="Rectangle 18"/>
            <p:cNvSpPr txBox="1"/>
            <p:nvPr/>
          </p:nvSpPr>
          <p:spPr>
            <a:xfrm>
              <a:off x="3264321" y="1331912"/>
              <a:ext cx="203338" cy="322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>
              <a:lvl1pPr defTabSz="447675"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</a:p>
          </p:txBody>
        </p:sp>
        <p:sp>
          <p:nvSpPr>
            <p:cNvPr id="9319" name="Rectangle 19"/>
            <p:cNvSpPr txBox="1"/>
            <p:nvPr/>
          </p:nvSpPr>
          <p:spPr>
            <a:xfrm>
              <a:off x="3192705" y="1012824"/>
              <a:ext cx="463973" cy="32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>
              <a:lvl1pPr defTabSz="447675"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a+b</a:t>
              </a:r>
            </a:p>
          </p:txBody>
        </p:sp>
        <p:sp>
          <p:nvSpPr>
            <p:cNvPr id="9320" name="Line 20"/>
            <p:cNvSpPr/>
            <p:nvPr/>
          </p:nvSpPr>
          <p:spPr>
            <a:xfrm>
              <a:off x="2130170" y="536574"/>
              <a:ext cx="921773" cy="6778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1" name="Freeform 21"/>
            <p:cNvSpPr/>
            <p:nvPr/>
          </p:nvSpPr>
          <p:spPr>
            <a:xfrm>
              <a:off x="2332313" y="249237"/>
              <a:ext cx="1164345" cy="4778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2" name="Line 22"/>
            <p:cNvSpPr/>
            <p:nvPr/>
          </p:nvSpPr>
          <p:spPr>
            <a:xfrm flipV="1">
              <a:off x="2234129" y="1066800"/>
              <a:ext cx="971442" cy="3921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3" name="Freeform 23"/>
            <p:cNvSpPr/>
            <p:nvPr/>
          </p:nvSpPr>
          <p:spPr>
            <a:xfrm flipV="1">
              <a:off x="2346174" y="1674812"/>
              <a:ext cx="1068472" cy="285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4" name="Line 24"/>
            <p:cNvSpPr/>
            <p:nvPr/>
          </p:nvSpPr>
          <p:spPr>
            <a:xfrm>
              <a:off x="4402258" y="1530349"/>
              <a:ext cx="12428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5" name="Line 25"/>
            <p:cNvSpPr/>
            <p:nvPr/>
          </p:nvSpPr>
          <p:spPr>
            <a:xfrm flipV="1">
              <a:off x="4458858" y="306387"/>
              <a:ext cx="1" cy="12620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6" name="Rectangle 26"/>
            <p:cNvSpPr txBox="1"/>
            <p:nvPr/>
          </p:nvSpPr>
          <p:spPr>
            <a:xfrm>
              <a:off x="4479490" y="236537"/>
              <a:ext cx="470410" cy="366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/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ea typeface="Symbol"/>
                  <a:cs typeface="Symbol"/>
                  <a:sym typeface="Symbol"/>
                </a:rPr>
                <a:t>F</a:t>
              </a:r>
              <a:r>
                <a:rPr kumimoji="0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a+b</a:t>
              </a:r>
            </a:p>
          </p:txBody>
        </p:sp>
        <p:sp>
          <p:nvSpPr>
            <p:cNvPr id="9327" name="Freeform 27"/>
            <p:cNvSpPr/>
            <p:nvPr/>
          </p:nvSpPr>
          <p:spPr>
            <a:xfrm>
              <a:off x="465666" y="217487"/>
              <a:ext cx="1009416" cy="62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0"/>
                  </a:moveTo>
                  <a:lnTo>
                    <a:pt x="1261" y="11314"/>
                  </a:lnTo>
                  <a:lnTo>
                    <a:pt x="2733" y="6429"/>
                  </a:lnTo>
                  <a:lnTo>
                    <a:pt x="3784" y="2057"/>
                  </a:lnTo>
                  <a:lnTo>
                    <a:pt x="4888" y="0"/>
                  </a:lnTo>
                  <a:lnTo>
                    <a:pt x="6412" y="514"/>
                  </a:lnTo>
                  <a:lnTo>
                    <a:pt x="7568" y="6171"/>
                  </a:lnTo>
                  <a:lnTo>
                    <a:pt x="9197" y="10029"/>
                  </a:lnTo>
                  <a:lnTo>
                    <a:pt x="11352" y="16200"/>
                  </a:lnTo>
                  <a:lnTo>
                    <a:pt x="12981" y="18771"/>
                  </a:lnTo>
                  <a:lnTo>
                    <a:pt x="14873" y="20314"/>
                  </a:lnTo>
                  <a:lnTo>
                    <a:pt x="16660" y="20571"/>
                  </a:lnTo>
                  <a:lnTo>
                    <a:pt x="18026" y="21086"/>
                  </a:lnTo>
                  <a:lnTo>
                    <a:pt x="20076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8" name="Freeform 28"/>
            <p:cNvSpPr/>
            <p:nvPr/>
          </p:nvSpPr>
          <p:spPr>
            <a:xfrm>
              <a:off x="442564" y="1246187"/>
              <a:ext cx="1012878" cy="623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60" y="13371"/>
                  </a:lnTo>
                  <a:lnTo>
                    <a:pt x="18769" y="6429"/>
                  </a:lnTo>
                  <a:lnTo>
                    <a:pt x="17773" y="2057"/>
                  </a:lnTo>
                  <a:lnTo>
                    <a:pt x="16619" y="0"/>
                  </a:lnTo>
                  <a:lnTo>
                    <a:pt x="15099" y="514"/>
                  </a:lnTo>
                  <a:lnTo>
                    <a:pt x="13946" y="6171"/>
                  </a:lnTo>
                  <a:lnTo>
                    <a:pt x="12320" y="10029"/>
                  </a:lnTo>
                  <a:lnTo>
                    <a:pt x="10171" y="16200"/>
                  </a:lnTo>
                  <a:lnTo>
                    <a:pt x="8546" y="18771"/>
                  </a:lnTo>
                  <a:lnTo>
                    <a:pt x="6658" y="20314"/>
                  </a:lnTo>
                  <a:lnTo>
                    <a:pt x="4876" y="20571"/>
                  </a:lnTo>
                  <a:lnTo>
                    <a:pt x="3513" y="21086"/>
                  </a:lnTo>
                  <a:lnTo>
                    <a:pt x="1468" y="21600"/>
                  </a:lnTo>
                  <a:lnTo>
                    <a:pt x="0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9" name="Freeform 29"/>
            <p:cNvSpPr/>
            <p:nvPr/>
          </p:nvSpPr>
          <p:spPr>
            <a:xfrm>
              <a:off x="4461168" y="892174"/>
              <a:ext cx="1009416" cy="62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0"/>
                  </a:moveTo>
                  <a:lnTo>
                    <a:pt x="1261" y="11314"/>
                  </a:lnTo>
                  <a:lnTo>
                    <a:pt x="2733" y="6429"/>
                  </a:lnTo>
                  <a:lnTo>
                    <a:pt x="3784" y="2057"/>
                  </a:lnTo>
                  <a:lnTo>
                    <a:pt x="4888" y="0"/>
                  </a:lnTo>
                  <a:lnTo>
                    <a:pt x="6412" y="514"/>
                  </a:lnTo>
                  <a:lnTo>
                    <a:pt x="7568" y="6171"/>
                  </a:lnTo>
                  <a:lnTo>
                    <a:pt x="9197" y="10029"/>
                  </a:lnTo>
                  <a:lnTo>
                    <a:pt x="11352" y="16200"/>
                  </a:lnTo>
                  <a:lnTo>
                    <a:pt x="12981" y="18771"/>
                  </a:lnTo>
                  <a:lnTo>
                    <a:pt x="14873" y="20314"/>
                  </a:lnTo>
                  <a:lnTo>
                    <a:pt x="16660" y="20571"/>
                  </a:lnTo>
                  <a:lnTo>
                    <a:pt x="18026" y="21086"/>
                  </a:lnTo>
                  <a:lnTo>
                    <a:pt x="20076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30" name="Freeform 30"/>
            <p:cNvSpPr/>
            <p:nvPr/>
          </p:nvSpPr>
          <p:spPr>
            <a:xfrm>
              <a:off x="4429981" y="892174"/>
              <a:ext cx="1010573" cy="62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60" y="13371"/>
                  </a:lnTo>
                  <a:lnTo>
                    <a:pt x="18769" y="6429"/>
                  </a:lnTo>
                  <a:lnTo>
                    <a:pt x="17773" y="2057"/>
                  </a:lnTo>
                  <a:lnTo>
                    <a:pt x="16619" y="0"/>
                  </a:lnTo>
                  <a:lnTo>
                    <a:pt x="15099" y="514"/>
                  </a:lnTo>
                  <a:lnTo>
                    <a:pt x="13946" y="6171"/>
                  </a:lnTo>
                  <a:lnTo>
                    <a:pt x="12320" y="10029"/>
                  </a:lnTo>
                  <a:lnTo>
                    <a:pt x="10171" y="16200"/>
                  </a:lnTo>
                  <a:lnTo>
                    <a:pt x="8546" y="18771"/>
                  </a:lnTo>
                  <a:lnTo>
                    <a:pt x="6658" y="20314"/>
                  </a:lnTo>
                  <a:lnTo>
                    <a:pt x="4876" y="20571"/>
                  </a:lnTo>
                  <a:lnTo>
                    <a:pt x="3513" y="21086"/>
                  </a:lnTo>
                  <a:lnTo>
                    <a:pt x="1468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custDash>
                <a:ds d="300000" sp="400000"/>
              </a:custDash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31" name="Freeform 31"/>
            <p:cNvSpPr/>
            <p:nvPr/>
          </p:nvSpPr>
          <p:spPr>
            <a:xfrm>
              <a:off x="4472719" y="706437"/>
              <a:ext cx="980537" cy="813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120"/>
                  </a:moveTo>
                  <a:lnTo>
                    <a:pt x="1029" y="12371"/>
                  </a:lnTo>
                  <a:lnTo>
                    <a:pt x="1949" y="8247"/>
                  </a:lnTo>
                  <a:lnTo>
                    <a:pt x="3627" y="2945"/>
                  </a:lnTo>
                  <a:lnTo>
                    <a:pt x="5414" y="0"/>
                  </a:lnTo>
                  <a:lnTo>
                    <a:pt x="6875" y="1767"/>
                  </a:lnTo>
                  <a:lnTo>
                    <a:pt x="8445" y="5891"/>
                  </a:lnTo>
                  <a:lnTo>
                    <a:pt x="10773" y="8247"/>
                  </a:lnTo>
                  <a:lnTo>
                    <a:pt x="11423" y="6480"/>
                  </a:lnTo>
                  <a:lnTo>
                    <a:pt x="12614" y="2945"/>
                  </a:lnTo>
                  <a:lnTo>
                    <a:pt x="14562" y="2553"/>
                  </a:lnTo>
                  <a:lnTo>
                    <a:pt x="16620" y="2749"/>
                  </a:lnTo>
                  <a:lnTo>
                    <a:pt x="17811" y="5695"/>
                  </a:lnTo>
                  <a:lnTo>
                    <a:pt x="18947" y="9622"/>
                  </a:lnTo>
                  <a:lnTo>
                    <a:pt x="19868" y="14531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333" name="Rectangle 32"/>
          <p:cNvSpPr/>
          <p:nvPr/>
        </p:nvSpPr>
        <p:spPr>
          <a:xfrm>
            <a:off x="6777038" y="3151188"/>
            <a:ext cx="1463404" cy="628466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O olho não vê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componentes!</a:t>
            </a:r>
          </a:p>
        </p:txBody>
      </p:sp>
      <p:grpSp>
        <p:nvGrpSpPr>
          <p:cNvPr id="9336" name="Freeform 34"/>
          <p:cNvGrpSpPr/>
          <p:nvPr/>
        </p:nvGrpSpPr>
        <p:grpSpPr>
          <a:xfrm>
            <a:off x="3738562" y="5118100"/>
            <a:ext cx="1" cy="12701"/>
            <a:chOff x="0" y="0"/>
            <a:chExt cx="0" cy="12699"/>
          </a:xfrm>
        </p:grpSpPr>
        <p:sp>
          <p:nvSpPr>
            <p:cNvPr id="9334" name="Line"/>
            <p:cNvSpPr/>
            <p:nvPr/>
          </p:nvSpPr>
          <p:spPr>
            <a:xfrm flipH="1">
              <a:off x="0" y="0"/>
              <a:ext cx="1" cy="127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35" name="Line"/>
            <p:cNvSpPr/>
            <p:nvPr/>
          </p:nvSpPr>
          <p:spPr>
            <a:xfrm flipV="1">
              <a:off x="0" y="0"/>
              <a:ext cx="1" cy="127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39" name="Freeform 35"/>
          <p:cNvGrpSpPr/>
          <p:nvPr/>
        </p:nvGrpSpPr>
        <p:grpSpPr>
          <a:xfrm>
            <a:off x="4814887" y="5194300"/>
            <a:ext cx="12701" cy="1"/>
            <a:chOff x="0" y="0"/>
            <a:chExt cx="12699" cy="0"/>
          </a:xfrm>
        </p:grpSpPr>
        <p:sp>
          <p:nvSpPr>
            <p:cNvPr id="9337" name="Line"/>
            <p:cNvSpPr/>
            <p:nvPr/>
          </p:nvSpPr>
          <p:spPr>
            <a:xfrm flipH="1" flipV="1">
              <a:off x="0" y="0"/>
              <a:ext cx="12700" cy="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38" name="Line"/>
            <p:cNvSpPr/>
            <p:nvPr/>
          </p:nvSpPr>
          <p:spPr>
            <a:xfrm>
              <a:off x="0" y="0"/>
              <a:ext cx="12700" cy="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42" name="Freeform 36"/>
          <p:cNvGrpSpPr/>
          <p:nvPr/>
        </p:nvGrpSpPr>
        <p:grpSpPr>
          <a:xfrm>
            <a:off x="4495800" y="5067300"/>
            <a:ext cx="1" cy="12701"/>
            <a:chOff x="0" y="0"/>
            <a:chExt cx="0" cy="12699"/>
          </a:xfrm>
        </p:grpSpPr>
        <p:sp>
          <p:nvSpPr>
            <p:cNvPr id="9340" name="Line"/>
            <p:cNvSpPr/>
            <p:nvPr/>
          </p:nvSpPr>
          <p:spPr>
            <a:xfrm flipH="1">
              <a:off x="0" y="0"/>
              <a:ext cx="1" cy="127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1" name="Line"/>
            <p:cNvSpPr/>
            <p:nvPr/>
          </p:nvSpPr>
          <p:spPr>
            <a:xfrm flipV="1">
              <a:off x="0" y="0"/>
              <a:ext cx="1" cy="127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55" name="Group 37"/>
          <p:cNvGrpSpPr/>
          <p:nvPr/>
        </p:nvGrpSpPr>
        <p:grpSpPr>
          <a:xfrm>
            <a:off x="5468346" y="4034326"/>
            <a:ext cx="2706995" cy="2672513"/>
            <a:chOff x="0" y="0"/>
            <a:chExt cx="2706994" cy="2672511"/>
          </a:xfrm>
        </p:grpSpPr>
        <p:sp>
          <p:nvSpPr>
            <p:cNvPr id="9343" name="Oval 38"/>
            <p:cNvSpPr/>
            <p:nvPr/>
          </p:nvSpPr>
          <p:spPr>
            <a:xfrm rot="17944156">
              <a:off x="262653" y="318570"/>
              <a:ext cx="1455739" cy="1457327"/>
            </a:xfrm>
            <a:prstGeom prst="ellipse">
              <a:avLst/>
            </a:pr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4" name="Oval 40"/>
            <p:cNvSpPr/>
            <p:nvPr/>
          </p:nvSpPr>
          <p:spPr>
            <a:xfrm rot="17944156">
              <a:off x="989296" y="261959"/>
              <a:ext cx="1455739" cy="1455739"/>
            </a:xfrm>
            <a:prstGeom prst="ellipse">
              <a:avLst/>
            </a:prstGeom>
            <a:solidFill>
              <a:srgbClr val="00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5" name="Oval 42"/>
            <p:cNvSpPr/>
            <p:nvPr/>
          </p:nvSpPr>
          <p:spPr>
            <a:xfrm rot="17944156">
              <a:off x="663389" y="953634"/>
              <a:ext cx="1455739" cy="1457327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6" name="Freeform 44"/>
            <p:cNvSpPr/>
            <p:nvPr/>
          </p:nvSpPr>
          <p:spPr>
            <a:xfrm rot="17944156">
              <a:off x="644382" y="964815"/>
              <a:ext cx="1093788" cy="798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932"/>
                  </a:moveTo>
                  <a:lnTo>
                    <a:pt x="21177" y="19233"/>
                  </a:lnTo>
                  <a:lnTo>
                    <a:pt x="20785" y="19513"/>
                  </a:lnTo>
                  <a:lnTo>
                    <a:pt x="20362" y="19793"/>
                  </a:lnTo>
                  <a:lnTo>
                    <a:pt x="19938" y="20051"/>
                  </a:lnTo>
                  <a:lnTo>
                    <a:pt x="19500" y="20288"/>
                  </a:lnTo>
                  <a:lnTo>
                    <a:pt x="19076" y="20503"/>
                  </a:lnTo>
                  <a:lnTo>
                    <a:pt x="18606" y="20739"/>
                  </a:lnTo>
                  <a:lnTo>
                    <a:pt x="18167" y="20890"/>
                  </a:lnTo>
                  <a:lnTo>
                    <a:pt x="17713" y="21062"/>
                  </a:lnTo>
                  <a:lnTo>
                    <a:pt x="17242" y="21213"/>
                  </a:lnTo>
                  <a:lnTo>
                    <a:pt x="16772" y="21320"/>
                  </a:lnTo>
                  <a:lnTo>
                    <a:pt x="16286" y="21449"/>
                  </a:lnTo>
                  <a:lnTo>
                    <a:pt x="15816" y="21514"/>
                  </a:lnTo>
                  <a:lnTo>
                    <a:pt x="15330" y="21578"/>
                  </a:lnTo>
                  <a:lnTo>
                    <a:pt x="14828" y="21600"/>
                  </a:lnTo>
                  <a:lnTo>
                    <a:pt x="14343" y="21600"/>
                  </a:lnTo>
                  <a:lnTo>
                    <a:pt x="13621" y="21578"/>
                  </a:lnTo>
                  <a:lnTo>
                    <a:pt x="12916" y="21514"/>
                  </a:lnTo>
                  <a:lnTo>
                    <a:pt x="12211" y="21385"/>
                  </a:lnTo>
                  <a:lnTo>
                    <a:pt x="11866" y="21320"/>
                  </a:lnTo>
                  <a:lnTo>
                    <a:pt x="11505" y="21213"/>
                  </a:lnTo>
                  <a:lnTo>
                    <a:pt x="11176" y="21127"/>
                  </a:lnTo>
                  <a:lnTo>
                    <a:pt x="10831" y="21019"/>
                  </a:lnTo>
                  <a:lnTo>
                    <a:pt x="10173" y="20761"/>
                  </a:lnTo>
                  <a:lnTo>
                    <a:pt x="9844" y="20610"/>
                  </a:lnTo>
                  <a:lnTo>
                    <a:pt x="9515" y="20481"/>
                  </a:lnTo>
                  <a:lnTo>
                    <a:pt x="9201" y="20309"/>
                  </a:lnTo>
                  <a:lnTo>
                    <a:pt x="8888" y="20116"/>
                  </a:lnTo>
                  <a:lnTo>
                    <a:pt x="8558" y="19922"/>
                  </a:lnTo>
                  <a:lnTo>
                    <a:pt x="8261" y="19728"/>
                  </a:lnTo>
                  <a:lnTo>
                    <a:pt x="7947" y="19535"/>
                  </a:lnTo>
                  <a:lnTo>
                    <a:pt x="7649" y="19363"/>
                  </a:lnTo>
                  <a:lnTo>
                    <a:pt x="7069" y="18868"/>
                  </a:lnTo>
                  <a:lnTo>
                    <a:pt x="6474" y="18394"/>
                  </a:lnTo>
                  <a:lnTo>
                    <a:pt x="5941" y="17878"/>
                  </a:lnTo>
                  <a:lnTo>
                    <a:pt x="5408" y="17297"/>
                  </a:lnTo>
                  <a:lnTo>
                    <a:pt x="5141" y="16996"/>
                  </a:lnTo>
                  <a:lnTo>
                    <a:pt x="4891" y="16716"/>
                  </a:lnTo>
                  <a:lnTo>
                    <a:pt x="4624" y="16394"/>
                  </a:lnTo>
                  <a:lnTo>
                    <a:pt x="4373" y="16114"/>
                  </a:lnTo>
                  <a:lnTo>
                    <a:pt x="4138" y="15791"/>
                  </a:lnTo>
                  <a:lnTo>
                    <a:pt x="3903" y="15425"/>
                  </a:lnTo>
                  <a:lnTo>
                    <a:pt x="3464" y="14759"/>
                  </a:lnTo>
                  <a:lnTo>
                    <a:pt x="3041" y="14049"/>
                  </a:lnTo>
                  <a:lnTo>
                    <a:pt x="2821" y="13661"/>
                  </a:lnTo>
                  <a:lnTo>
                    <a:pt x="2618" y="13317"/>
                  </a:lnTo>
                  <a:lnTo>
                    <a:pt x="2242" y="12543"/>
                  </a:lnTo>
                  <a:lnTo>
                    <a:pt x="2069" y="12155"/>
                  </a:lnTo>
                  <a:lnTo>
                    <a:pt x="1897" y="11725"/>
                  </a:lnTo>
                  <a:lnTo>
                    <a:pt x="1567" y="10929"/>
                  </a:lnTo>
                  <a:lnTo>
                    <a:pt x="1426" y="10520"/>
                  </a:lnTo>
                  <a:lnTo>
                    <a:pt x="1285" y="10090"/>
                  </a:lnTo>
                  <a:lnTo>
                    <a:pt x="1144" y="9638"/>
                  </a:lnTo>
                  <a:lnTo>
                    <a:pt x="1003" y="9229"/>
                  </a:lnTo>
                  <a:lnTo>
                    <a:pt x="878" y="8778"/>
                  </a:lnTo>
                  <a:lnTo>
                    <a:pt x="768" y="8347"/>
                  </a:lnTo>
                  <a:lnTo>
                    <a:pt x="643" y="7917"/>
                  </a:lnTo>
                  <a:lnTo>
                    <a:pt x="549" y="7465"/>
                  </a:lnTo>
                  <a:lnTo>
                    <a:pt x="361" y="6519"/>
                  </a:lnTo>
                  <a:lnTo>
                    <a:pt x="298" y="6045"/>
                  </a:lnTo>
                  <a:lnTo>
                    <a:pt x="219" y="5594"/>
                  </a:lnTo>
                  <a:lnTo>
                    <a:pt x="110" y="4625"/>
                  </a:lnTo>
                  <a:lnTo>
                    <a:pt x="63" y="4152"/>
                  </a:lnTo>
                  <a:lnTo>
                    <a:pt x="47" y="3657"/>
                  </a:lnTo>
                  <a:lnTo>
                    <a:pt x="0" y="3184"/>
                  </a:lnTo>
                  <a:lnTo>
                    <a:pt x="0" y="2689"/>
                  </a:lnTo>
                  <a:lnTo>
                    <a:pt x="392" y="2367"/>
                  </a:lnTo>
                  <a:lnTo>
                    <a:pt x="784" y="2087"/>
                  </a:lnTo>
                  <a:lnTo>
                    <a:pt x="1207" y="1807"/>
                  </a:lnTo>
                  <a:lnTo>
                    <a:pt x="1630" y="1549"/>
                  </a:lnTo>
                  <a:lnTo>
                    <a:pt x="2069" y="1312"/>
                  </a:lnTo>
                  <a:lnTo>
                    <a:pt x="2524" y="1097"/>
                  </a:lnTo>
                  <a:lnTo>
                    <a:pt x="2963" y="904"/>
                  </a:lnTo>
                  <a:lnTo>
                    <a:pt x="3417" y="710"/>
                  </a:lnTo>
                  <a:lnTo>
                    <a:pt x="3872" y="538"/>
                  </a:lnTo>
                  <a:lnTo>
                    <a:pt x="4812" y="280"/>
                  </a:lnTo>
                  <a:lnTo>
                    <a:pt x="5282" y="194"/>
                  </a:lnTo>
                  <a:lnTo>
                    <a:pt x="5753" y="86"/>
                  </a:lnTo>
                  <a:lnTo>
                    <a:pt x="6239" y="65"/>
                  </a:lnTo>
                  <a:lnTo>
                    <a:pt x="6740" y="0"/>
                  </a:lnTo>
                  <a:lnTo>
                    <a:pt x="7226" y="0"/>
                  </a:lnTo>
                  <a:lnTo>
                    <a:pt x="7947" y="22"/>
                  </a:lnTo>
                  <a:lnTo>
                    <a:pt x="8653" y="86"/>
                  </a:lnTo>
                  <a:lnTo>
                    <a:pt x="9358" y="215"/>
                  </a:lnTo>
                  <a:lnTo>
                    <a:pt x="9703" y="280"/>
                  </a:lnTo>
                  <a:lnTo>
                    <a:pt x="10063" y="387"/>
                  </a:lnTo>
                  <a:lnTo>
                    <a:pt x="10392" y="473"/>
                  </a:lnTo>
                  <a:lnTo>
                    <a:pt x="10737" y="602"/>
                  </a:lnTo>
                  <a:lnTo>
                    <a:pt x="11396" y="839"/>
                  </a:lnTo>
                  <a:lnTo>
                    <a:pt x="11725" y="990"/>
                  </a:lnTo>
                  <a:lnTo>
                    <a:pt x="12054" y="1162"/>
                  </a:lnTo>
                  <a:lnTo>
                    <a:pt x="12383" y="1312"/>
                  </a:lnTo>
                  <a:lnTo>
                    <a:pt x="12712" y="1484"/>
                  </a:lnTo>
                  <a:lnTo>
                    <a:pt x="13308" y="1872"/>
                  </a:lnTo>
                  <a:lnTo>
                    <a:pt x="13621" y="2065"/>
                  </a:lnTo>
                  <a:lnTo>
                    <a:pt x="13919" y="2280"/>
                  </a:lnTo>
                  <a:lnTo>
                    <a:pt x="14515" y="2732"/>
                  </a:lnTo>
                  <a:lnTo>
                    <a:pt x="15095" y="3206"/>
                  </a:lnTo>
                  <a:lnTo>
                    <a:pt x="15659" y="3722"/>
                  </a:lnTo>
                  <a:lnTo>
                    <a:pt x="16192" y="4303"/>
                  </a:lnTo>
                  <a:lnTo>
                    <a:pt x="16459" y="4604"/>
                  </a:lnTo>
                  <a:lnTo>
                    <a:pt x="16709" y="4884"/>
                  </a:lnTo>
                  <a:lnTo>
                    <a:pt x="16945" y="5206"/>
                  </a:lnTo>
                  <a:lnTo>
                    <a:pt x="17195" y="5529"/>
                  </a:lnTo>
                  <a:lnTo>
                    <a:pt x="17666" y="6175"/>
                  </a:lnTo>
                  <a:lnTo>
                    <a:pt x="18120" y="6841"/>
                  </a:lnTo>
                  <a:lnTo>
                    <a:pt x="18559" y="7594"/>
                  </a:lnTo>
                  <a:lnTo>
                    <a:pt x="18747" y="7939"/>
                  </a:lnTo>
                  <a:lnTo>
                    <a:pt x="18951" y="8326"/>
                  </a:lnTo>
                  <a:lnTo>
                    <a:pt x="19327" y="9057"/>
                  </a:lnTo>
                  <a:lnTo>
                    <a:pt x="19515" y="9488"/>
                  </a:lnTo>
                  <a:lnTo>
                    <a:pt x="19688" y="9875"/>
                  </a:lnTo>
                  <a:lnTo>
                    <a:pt x="20017" y="10671"/>
                  </a:lnTo>
                  <a:lnTo>
                    <a:pt x="20158" y="11080"/>
                  </a:lnTo>
                  <a:lnTo>
                    <a:pt x="20315" y="11531"/>
                  </a:lnTo>
                  <a:lnTo>
                    <a:pt x="20424" y="11962"/>
                  </a:lnTo>
                  <a:lnTo>
                    <a:pt x="20565" y="12371"/>
                  </a:lnTo>
                  <a:lnTo>
                    <a:pt x="20691" y="12822"/>
                  </a:lnTo>
                  <a:lnTo>
                    <a:pt x="20801" y="13274"/>
                  </a:lnTo>
                  <a:lnTo>
                    <a:pt x="20926" y="13726"/>
                  </a:lnTo>
                  <a:lnTo>
                    <a:pt x="21208" y="15081"/>
                  </a:lnTo>
                  <a:lnTo>
                    <a:pt x="21271" y="15555"/>
                  </a:lnTo>
                  <a:lnTo>
                    <a:pt x="21349" y="16006"/>
                  </a:lnTo>
                  <a:lnTo>
                    <a:pt x="21459" y="16975"/>
                  </a:lnTo>
                  <a:lnTo>
                    <a:pt x="21506" y="17448"/>
                  </a:lnTo>
                  <a:lnTo>
                    <a:pt x="21553" y="17943"/>
                  </a:lnTo>
                  <a:lnTo>
                    <a:pt x="21584" y="18416"/>
                  </a:lnTo>
                  <a:lnTo>
                    <a:pt x="21600" y="18932"/>
                  </a:lnTo>
                  <a:close/>
                </a:path>
              </a:pathLst>
            </a:custGeom>
            <a:solidFill>
              <a:srgbClr val="FF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7" name="Freeform 45"/>
            <p:cNvSpPr/>
            <p:nvPr/>
          </p:nvSpPr>
          <p:spPr>
            <a:xfrm rot="17944156">
              <a:off x="1490092" y="1161733"/>
              <a:ext cx="368301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7"/>
                  </a:moveTo>
                  <a:lnTo>
                    <a:pt x="19231" y="6194"/>
                  </a:lnTo>
                  <a:lnTo>
                    <a:pt x="16723" y="10165"/>
                  </a:lnTo>
                  <a:lnTo>
                    <a:pt x="14075" y="13500"/>
                  </a:lnTo>
                  <a:lnTo>
                    <a:pt x="11381" y="16359"/>
                  </a:lnTo>
                  <a:lnTo>
                    <a:pt x="8686" y="18741"/>
                  </a:lnTo>
                  <a:lnTo>
                    <a:pt x="5853" y="20171"/>
                  </a:lnTo>
                  <a:lnTo>
                    <a:pt x="2973" y="21441"/>
                  </a:lnTo>
                  <a:lnTo>
                    <a:pt x="0" y="21600"/>
                  </a:lnTo>
                  <a:lnTo>
                    <a:pt x="0" y="20012"/>
                  </a:lnTo>
                  <a:lnTo>
                    <a:pt x="2834" y="19694"/>
                  </a:lnTo>
                  <a:lnTo>
                    <a:pt x="5714" y="18582"/>
                  </a:lnTo>
                  <a:lnTo>
                    <a:pt x="8454" y="17153"/>
                  </a:lnTo>
                  <a:lnTo>
                    <a:pt x="11195" y="14771"/>
                  </a:lnTo>
                  <a:lnTo>
                    <a:pt x="13796" y="11912"/>
                  </a:lnTo>
                  <a:lnTo>
                    <a:pt x="16444" y="8576"/>
                  </a:lnTo>
                  <a:lnTo>
                    <a:pt x="18952" y="4606"/>
                  </a:lnTo>
                  <a:lnTo>
                    <a:pt x="21321" y="0"/>
                  </a:lnTo>
                  <a:lnTo>
                    <a:pt x="21600" y="17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8" name="Freeform 46"/>
            <p:cNvSpPr/>
            <p:nvPr/>
          </p:nvSpPr>
          <p:spPr>
            <a:xfrm rot="17944156">
              <a:off x="657967" y="1691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lnTo>
                    <a:pt x="0" y="2160"/>
                  </a:lnTo>
                  <a:lnTo>
                    <a:pt x="6480" y="0"/>
                  </a:lnTo>
                  <a:lnTo>
                    <a:pt x="19440" y="21600"/>
                  </a:lnTo>
                  <a:lnTo>
                    <a:pt x="21600" y="8640"/>
                  </a:lnTo>
                  <a:lnTo>
                    <a:pt x="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9" name="Freeform 47"/>
            <p:cNvSpPr/>
            <p:nvPr/>
          </p:nvSpPr>
          <p:spPr>
            <a:xfrm rot="17944156">
              <a:off x="1211336" y="717693"/>
              <a:ext cx="692151" cy="1236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349"/>
                  </a:moveTo>
                  <a:lnTo>
                    <a:pt x="0" y="9947"/>
                  </a:lnTo>
                  <a:lnTo>
                    <a:pt x="25" y="9558"/>
                  </a:lnTo>
                  <a:lnTo>
                    <a:pt x="99" y="9170"/>
                  </a:lnTo>
                  <a:lnTo>
                    <a:pt x="173" y="8768"/>
                  </a:lnTo>
                  <a:lnTo>
                    <a:pt x="248" y="8393"/>
                  </a:lnTo>
                  <a:lnTo>
                    <a:pt x="372" y="8005"/>
                  </a:lnTo>
                  <a:lnTo>
                    <a:pt x="669" y="7255"/>
                  </a:lnTo>
                  <a:lnTo>
                    <a:pt x="842" y="6881"/>
                  </a:lnTo>
                  <a:lnTo>
                    <a:pt x="1040" y="6534"/>
                  </a:lnTo>
                  <a:lnTo>
                    <a:pt x="1263" y="6160"/>
                  </a:lnTo>
                  <a:lnTo>
                    <a:pt x="1486" y="5799"/>
                  </a:lnTo>
                  <a:lnTo>
                    <a:pt x="1734" y="5452"/>
                  </a:lnTo>
                  <a:lnTo>
                    <a:pt x="2006" y="5119"/>
                  </a:lnTo>
                  <a:lnTo>
                    <a:pt x="2279" y="4772"/>
                  </a:lnTo>
                  <a:lnTo>
                    <a:pt x="2576" y="4439"/>
                  </a:lnTo>
                  <a:lnTo>
                    <a:pt x="2923" y="4106"/>
                  </a:lnTo>
                  <a:lnTo>
                    <a:pt x="3245" y="3787"/>
                  </a:lnTo>
                  <a:lnTo>
                    <a:pt x="3592" y="3482"/>
                  </a:lnTo>
                  <a:lnTo>
                    <a:pt x="3963" y="3177"/>
                  </a:lnTo>
                  <a:lnTo>
                    <a:pt x="4360" y="2858"/>
                  </a:lnTo>
                  <a:lnTo>
                    <a:pt x="4731" y="2566"/>
                  </a:lnTo>
                  <a:lnTo>
                    <a:pt x="4954" y="2428"/>
                  </a:lnTo>
                  <a:lnTo>
                    <a:pt x="5152" y="2275"/>
                  </a:lnTo>
                  <a:lnTo>
                    <a:pt x="5573" y="1984"/>
                  </a:lnTo>
                  <a:lnTo>
                    <a:pt x="6465" y="1457"/>
                  </a:lnTo>
                  <a:lnTo>
                    <a:pt x="6961" y="1179"/>
                  </a:lnTo>
                  <a:lnTo>
                    <a:pt x="7431" y="929"/>
                  </a:lnTo>
                  <a:lnTo>
                    <a:pt x="7704" y="805"/>
                  </a:lnTo>
                  <a:lnTo>
                    <a:pt x="7927" y="680"/>
                  </a:lnTo>
                  <a:lnTo>
                    <a:pt x="8422" y="458"/>
                  </a:lnTo>
                  <a:lnTo>
                    <a:pt x="8942" y="222"/>
                  </a:lnTo>
                  <a:lnTo>
                    <a:pt x="9512" y="0"/>
                  </a:lnTo>
                  <a:lnTo>
                    <a:pt x="10181" y="208"/>
                  </a:lnTo>
                  <a:lnTo>
                    <a:pt x="10800" y="416"/>
                  </a:lnTo>
                  <a:lnTo>
                    <a:pt x="11469" y="638"/>
                  </a:lnTo>
                  <a:lnTo>
                    <a:pt x="12088" y="888"/>
                  </a:lnTo>
                  <a:lnTo>
                    <a:pt x="12683" y="1138"/>
                  </a:lnTo>
                  <a:lnTo>
                    <a:pt x="13277" y="1415"/>
                  </a:lnTo>
                  <a:lnTo>
                    <a:pt x="13872" y="1679"/>
                  </a:lnTo>
                  <a:lnTo>
                    <a:pt x="14417" y="1970"/>
                  </a:lnTo>
                  <a:lnTo>
                    <a:pt x="14986" y="2261"/>
                  </a:lnTo>
                  <a:lnTo>
                    <a:pt x="15506" y="2566"/>
                  </a:lnTo>
                  <a:lnTo>
                    <a:pt x="16027" y="2886"/>
                  </a:lnTo>
                  <a:lnTo>
                    <a:pt x="16250" y="3052"/>
                  </a:lnTo>
                  <a:lnTo>
                    <a:pt x="16497" y="3218"/>
                  </a:lnTo>
                  <a:lnTo>
                    <a:pt x="16968" y="3551"/>
                  </a:lnTo>
                  <a:lnTo>
                    <a:pt x="17414" y="3871"/>
                  </a:lnTo>
                  <a:lnTo>
                    <a:pt x="17835" y="4231"/>
                  </a:lnTo>
                  <a:lnTo>
                    <a:pt x="18231" y="4606"/>
                  </a:lnTo>
                  <a:lnTo>
                    <a:pt x="18652" y="4953"/>
                  </a:lnTo>
                  <a:lnTo>
                    <a:pt x="19024" y="5355"/>
                  </a:lnTo>
                  <a:lnTo>
                    <a:pt x="19346" y="5716"/>
                  </a:lnTo>
                  <a:lnTo>
                    <a:pt x="19668" y="6118"/>
                  </a:lnTo>
                  <a:lnTo>
                    <a:pt x="19965" y="6506"/>
                  </a:lnTo>
                  <a:lnTo>
                    <a:pt x="20238" y="6909"/>
                  </a:lnTo>
                  <a:lnTo>
                    <a:pt x="20485" y="7325"/>
                  </a:lnTo>
                  <a:lnTo>
                    <a:pt x="20708" y="7727"/>
                  </a:lnTo>
                  <a:lnTo>
                    <a:pt x="20931" y="8171"/>
                  </a:lnTo>
                  <a:lnTo>
                    <a:pt x="21129" y="8587"/>
                  </a:lnTo>
                  <a:lnTo>
                    <a:pt x="21278" y="9017"/>
                  </a:lnTo>
                  <a:lnTo>
                    <a:pt x="21377" y="9447"/>
                  </a:lnTo>
                  <a:lnTo>
                    <a:pt x="21501" y="9905"/>
                  </a:lnTo>
                  <a:lnTo>
                    <a:pt x="21575" y="10349"/>
                  </a:lnTo>
                  <a:lnTo>
                    <a:pt x="21600" y="10807"/>
                  </a:lnTo>
                  <a:lnTo>
                    <a:pt x="21600" y="11653"/>
                  </a:lnTo>
                  <a:lnTo>
                    <a:pt x="21575" y="12042"/>
                  </a:lnTo>
                  <a:lnTo>
                    <a:pt x="21501" y="12444"/>
                  </a:lnTo>
                  <a:lnTo>
                    <a:pt x="21352" y="13221"/>
                  </a:lnTo>
                  <a:lnTo>
                    <a:pt x="21228" y="13595"/>
                  </a:lnTo>
                  <a:lnTo>
                    <a:pt x="20931" y="14345"/>
                  </a:lnTo>
                  <a:lnTo>
                    <a:pt x="20758" y="14719"/>
                  </a:lnTo>
                  <a:lnTo>
                    <a:pt x="20560" y="15094"/>
                  </a:lnTo>
                  <a:lnTo>
                    <a:pt x="20337" y="15440"/>
                  </a:lnTo>
                  <a:lnTo>
                    <a:pt x="20114" y="15801"/>
                  </a:lnTo>
                  <a:lnTo>
                    <a:pt x="19866" y="16148"/>
                  </a:lnTo>
                  <a:lnTo>
                    <a:pt x="19618" y="16509"/>
                  </a:lnTo>
                  <a:lnTo>
                    <a:pt x="19321" y="16828"/>
                  </a:lnTo>
                  <a:lnTo>
                    <a:pt x="18727" y="17494"/>
                  </a:lnTo>
                  <a:lnTo>
                    <a:pt x="18355" y="17813"/>
                  </a:lnTo>
                  <a:lnTo>
                    <a:pt x="18008" y="18146"/>
                  </a:lnTo>
                  <a:lnTo>
                    <a:pt x="17637" y="18451"/>
                  </a:lnTo>
                  <a:lnTo>
                    <a:pt x="17265" y="18742"/>
                  </a:lnTo>
                  <a:lnTo>
                    <a:pt x="16869" y="19047"/>
                  </a:lnTo>
                  <a:lnTo>
                    <a:pt x="16646" y="19200"/>
                  </a:lnTo>
                  <a:lnTo>
                    <a:pt x="16472" y="19339"/>
                  </a:lnTo>
                  <a:lnTo>
                    <a:pt x="16027" y="19616"/>
                  </a:lnTo>
                  <a:lnTo>
                    <a:pt x="15581" y="19908"/>
                  </a:lnTo>
                  <a:lnTo>
                    <a:pt x="15135" y="20171"/>
                  </a:lnTo>
                  <a:lnTo>
                    <a:pt x="14639" y="20421"/>
                  </a:lnTo>
                  <a:lnTo>
                    <a:pt x="14169" y="20671"/>
                  </a:lnTo>
                  <a:lnTo>
                    <a:pt x="13946" y="20795"/>
                  </a:lnTo>
                  <a:lnTo>
                    <a:pt x="13698" y="20920"/>
                  </a:lnTo>
                  <a:lnTo>
                    <a:pt x="13178" y="21170"/>
                  </a:lnTo>
                  <a:lnTo>
                    <a:pt x="12658" y="21392"/>
                  </a:lnTo>
                  <a:lnTo>
                    <a:pt x="12138" y="21600"/>
                  </a:lnTo>
                  <a:lnTo>
                    <a:pt x="10800" y="21184"/>
                  </a:lnTo>
                  <a:lnTo>
                    <a:pt x="10181" y="20962"/>
                  </a:lnTo>
                  <a:lnTo>
                    <a:pt x="9537" y="20712"/>
                  </a:lnTo>
                  <a:lnTo>
                    <a:pt x="8917" y="20462"/>
                  </a:lnTo>
                  <a:lnTo>
                    <a:pt x="8323" y="20199"/>
                  </a:lnTo>
                  <a:lnTo>
                    <a:pt x="7728" y="19921"/>
                  </a:lnTo>
                  <a:lnTo>
                    <a:pt x="7183" y="19630"/>
                  </a:lnTo>
                  <a:lnTo>
                    <a:pt x="6663" y="19339"/>
                  </a:lnTo>
                  <a:lnTo>
                    <a:pt x="6094" y="19034"/>
                  </a:lnTo>
                  <a:lnTo>
                    <a:pt x="5623" y="18714"/>
                  </a:lnTo>
                  <a:lnTo>
                    <a:pt x="5350" y="18548"/>
                  </a:lnTo>
                  <a:lnTo>
                    <a:pt x="5103" y="18395"/>
                  </a:lnTo>
                  <a:lnTo>
                    <a:pt x="4211" y="17729"/>
                  </a:lnTo>
                  <a:lnTo>
                    <a:pt x="3765" y="17369"/>
                  </a:lnTo>
                  <a:lnTo>
                    <a:pt x="3369" y="17022"/>
                  </a:lnTo>
                  <a:lnTo>
                    <a:pt x="2948" y="16647"/>
                  </a:lnTo>
                  <a:lnTo>
                    <a:pt x="2576" y="16273"/>
                  </a:lnTo>
                  <a:lnTo>
                    <a:pt x="2254" y="15884"/>
                  </a:lnTo>
                  <a:lnTo>
                    <a:pt x="1932" y="15482"/>
                  </a:lnTo>
                  <a:lnTo>
                    <a:pt x="1635" y="15094"/>
                  </a:lnTo>
                  <a:lnTo>
                    <a:pt x="1362" y="14705"/>
                  </a:lnTo>
                  <a:lnTo>
                    <a:pt x="1115" y="14289"/>
                  </a:lnTo>
                  <a:lnTo>
                    <a:pt x="669" y="13457"/>
                  </a:lnTo>
                  <a:lnTo>
                    <a:pt x="520" y="13013"/>
                  </a:lnTo>
                  <a:lnTo>
                    <a:pt x="223" y="12153"/>
                  </a:lnTo>
                  <a:lnTo>
                    <a:pt x="149" y="11709"/>
                  </a:lnTo>
                  <a:lnTo>
                    <a:pt x="74" y="11251"/>
                  </a:lnTo>
                  <a:lnTo>
                    <a:pt x="25" y="10807"/>
                  </a:lnTo>
                  <a:lnTo>
                    <a:pt x="0" y="10349"/>
                  </a:lnTo>
                  <a:close/>
                </a:path>
              </a:pathLst>
            </a:cu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0" name="Freeform 48"/>
            <p:cNvSpPr/>
            <p:nvPr/>
          </p:nvSpPr>
          <p:spPr>
            <a:xfrm rot="17944156">
              <a:off x="983933" y="107071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23"/>
                  </a:moveTo>
                  <a:lnTo>
                    <a:pt x="9257" y="0"/>
                  </a:lnTo>
                  <a:lnTo>
                    <a:pt x="21600" y="3323"/>
                  </a:lnTo>
                  <a:lnTo>
                    <a:pt x="3086" y="21600"/>
                  </a:lnTo>
                  <a:lnTo>
                    <a:pt x="21600" y="18277"/>
                  </a:lnTo>
                  <a:lnTo>
                    <a:pt x="0" y="33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1" name="Freeform 49"/>
            <p:cNvSpPr/>
            <p:nvPr/>
          </p:nvSpPr>
          <p:spPr>
            <a:xfrm rot="17944156">
              <a:off x="829171" y="582041"/>
              <a:ext cx="1052513" cy="849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938"/>
                  </a:moveTo>
                  <a:lnTo>
                    <a:pt x="21600" y="2503"/>
                  </a:lnTo>
                  <a:lnTo>
                    <a:pt x="21600" y="3553"/>
                  </a:lnTo>
                  <a:lnTo>
                    <a:pt x="21584" y="4037"/>
                  </a:lnTo>
                  <a:lnTo>
                    <a:pt x="21535" y="4986"/>
                  </a:lnTo>
                  <a:lnTo>
                    <a:pt x="21486" y="5430"/>
                  </a:lnTo>
                  <a:lnTo>
                    <a:pt x="21437" y="5915"/>
                  </a:lnTo>
                  <a:lnTo>
                    <a:pt x="21388" y="6359"/>
                  </a:lnTo>
                  <a:lnTo>
                    <a:pt x="21307" y="6823"/>
                  </a:lnTo>
                  <a:lnTo>
                    <a:pt x="21209" y="7267"/>
                  </a:lnTo>
                  <a:lnTo>
                    <a:pt x="21144" y="7732"/>
                  </a:lnTo>
                  <a:lnTo>
                    <a:pt x="20948" y="8600"/>
                  </a:lnTo>
                  <a:lnTo>
                    <a:pt x="20704" y="9447"/>
                  </a:lnTo>
                  <a:lnTo>
                    <a:pt x="20443" y="10295"/>
                  </a:lnTo>
                  <a:lnTo>
                    <a:pt x="20150" y="11103"/>
                  </a:lnTo>
                  <a:lnTo>
                    <a:pt x="19971" y="11527"/>
                  </a:lnTo>
                  <a:lnTo>
                    <a:pt x="19808" y="11910"/>
                  </a:lnTo>
                  <a:lnTo>
                    <a:pt x="19433" y="12698"/>
                  </a:lnTo>
                  <a:lnTo>
                    <a:pt x="19043" y="13424"/>
                  </a:lnTo>
                  <a:lnTo>
                    <a:pt x="18847" y="13828"/>
                  </a:lnTo>
                  <a:lnTo>
                    <a:pt x="18635" y="14151"/>
                  </a:lnTo>
                  <a:lnTo>
                    <a:pt x="18195" y="14878"/>
                  </a:lnTo>
                  <a:lnTo>
                    <a:pt x="17739" y="15544"/>
                  </a:lnTo>
                  <a:lnTo>
                    <a:pt x="17495" y="15867"/>
                  </a:lnTo>
                  <a:lnTo>
                    <a:pt x="17218" y="16170"/>
                  </a:lnTo>
                  <a:lnTo>
                    <a:pt x="16974" y="16513"/>
                  </a:lnTo>
                  <a:lnTo>
                    <a:pt x="16713" y="16816"/>
                  </a:lnTo>
                  <a:lnTo>
                    <a:pt x="16176" y="17381"/>
                  </a:lnTo>
                  <a:lnTo>
                    <a:pt x="15882" y="17643"/>
                  </a:lnTo>
                  <a:lnTo>
                    <a:pt x="15589" y="17926"/>
                  </a:lnTo>
                  <a:lnTo>
                    <a:pt x="15003" y="18431"/>
                  </a:lnTo>
                  <a:lnTo>
                    <a:pt x="14433" y="18915"/>
                  </a:lnTo>
                  <a:lnTo>
                    <a:pt x="14107" y="19157"/>
                  </a:lnTo>
                  <a:lnTo>
                    <a:pt x="13797" y="19379"/>
                  </a:lnTo>
                  <a:lnTo>
                    <a:pt x="13471" y="19581"/>
                  </a:lnTo>
                  <a:lnTo>
                    <a:pt x="13129" y="19783"/>
                  </a:lnTo>
                  <a:lnTo>
                    <a:pt x="12820" y="19965"/>
                  </a:lnTo>
                  <a:lnTo>
                    <a:pt x="12136" y="20328"/>
                  </a:lnTo>
                  <a:lnTo>
                    <a:pt x="11794" y="20490"/>
                  </a:lnTo>
                  <a:lnTo>
                    <a:pt x="11110" y="20793"/>
                  </a:lnTo>
                  <a:lnTo>
                    <a:pt x="10751" y="20914"/>
                  </a:lnTo>
                  <a:lnTo>
                    <a:pt x="10409" y="21035"/>
                  </a:lnTo>
                  <a:lnTo>
                    <a:pt x="10051" y="21116"/>
                  </a:lnTo>
                  <a:lnTo>
                    <a:pt x="9676" y="21237"/>
                  </a:lnTo>
                  <a:lnTo>
                    <a:pt x="8959" y="21398"/>
                  </a:lnTo>
                  <a:lnTo>
                    <a:pt x="8194" y="21519"/>
                  </a:lnTo>
                  <a:lnTo>
                    <a:pt x="7803" y="21539"/>
                  </a:lnTo>
                  <a:lnTo>
                    <a:pt x="7444" y="21580"/>
                  </a:lnTo>
                  <a:lnTo>
                    <a:pt x="6662" y="21600"/>
                  </a:lnTo>
                  <a:lnTo>
                    <a:pt x="6223" y="21600"/>
                  </a:lnTo>
                  <a:lnTo>
                    <a:pt x="5783" y="21580"/>
                  </a:lnTo>
                  <a:lnTo>
                    <a:pt x="5343" y="21539"/>
                  </a:lnTo>
                  <a:lnTo>
                    <a:pt x="4919" y="21479"/>
                  </a:lnTo>
                  <a:lnTo>
                    <a:pt x="4480" y="21418"/>
                  </a:lnTo>
                  <a:lnTo>
                    <a:pt x="4040" y="21338"/>
                  </a:lnTo>
                  <a:lnTo>
                    <a:pt x="3616" y="21216"/>
                  </a:lnTo>
                  <a:lnTo>
                    <a:pt x="3209" y="21116"/>
                  </a:lnTo>
                  <a:lnTo>
                    <a:pt x="2802" y="20974"/>
                  </a:lnTo>
                  <a:lnTo>
                    <a:pt x="2378" y="20813"/>
                  </a:lnTo>
                  <a:lnTo>
                    <a:pt x="1971" y="20671"/>
                  </a:lnTo>
                  <a:lnTo>
                    <a:pt x="1580" y="20510"/>
                  </a:lnTo>
                  <a:lnTo>
                    <a:pt x="1189" y="20308"/>
                  </a:lnTo>
                  <a:lnTo>
                    <a:pt x="798" y="20126"/>
                  </a:lnTo>
                  <a:lnTo>
                    <a:pt x="407" y="19904"/>
                  </a:lnTo>
                  <a:lnTo>
                    <a:pt x="16" y="19662"/>
                  </a:lnTo>
                  <a:lnTo>
                    <a:pt x="0" y="19097"/>
                  </a:lnTo>
                  <a:lnTo>
                    <a:pt x="0" y="18047"/>
                  </a:lnTo>
                  <a:lnTo>
                    <a:pt x="16" y="17583"/>
                  </a:lnTo>
                  <a:lnTo>
                    <a:pt x="65" y="16634"/>
                  </a:lnTo>
                  <a:lnTo>
                    <a:pt x="114" y="16170"/>
                  </a:lnTo>
                  <a:lnTo>
                    <a:pt x="163" y="15726"/>
                  </a:lnTo>
                  <a:lnTo>
                    <a:pt x="244" y="15241"/>
                  </a:lnTo>
                  <a:lnTo>
                    <a:pt x="310" y="14777"/>
                  </a:lnTo>
                  <a:lnTo>
                    <a:pt x="391" y="14333"/>
                  </a:lnTo>
                  <a:lnTo>
                    <a:pt x="456" y="13909"/>
                  </a:lnTo>
                  <a:lnTo>
                    <a:pt x="684" y="13041"/>
                  </a:lnTo>
                  <a:lnTo>
                    <a:pt x="896" y="12153"/>
                  </a:lnTo>
                  <a:lnTo>
                    <a:pt x="1043" y="11729"/>
                  </a:lnTo>
                  <a:lnTo>
                    <a:pt x="1173" y="11325"/>
                  </a:lnTo>
                  <a:lnTo>
                    <a:pt x="1482" y="10497"/>
                  </a:lnTo>
                  <a:lnTo>
                    <a:pt x="1629" y="10114"/>
                  </a:lnTo>
                  <a:lnTo>
                    <a:pt x="1792" y="9690"/>
                  </a:lnTo>
                  <a:lnTo>
                    <a:pt x="2167" y="8923"/>
                  </a:lnTo>
                  <a:lnTo>
                    <a:pt x="2557" y="8176"/>
                  </a:lnTo>
                  <a:lnTo>
                    <a:pt x="2753" y="7812"/>
                  </a:lnTo>
                  <a:lnTo>
                    <a:pt x="2965" y="7449"/>
                  </a:lnTo>
                  <a:lnTo>
                    <a:pt x="3405" y="6763"/>
                  </a:lnTo>
                  <a:lnTo>
                    <a:pt x="3893" y="6056"/>
                  </a:lnTo>
                  <a:lnTo>
                    <a:pt x="4138" y="5733"/>
                  </a:lnTo>
                  <a:lnTo>
                    <a:pt x="4626" y="5127"/>
                  </a:lnTo>
                  <a:lnTo>
                    <a:pt x="4887" y="4825"/>
                  </a:lnTo>
                  <a:lnTo>
                    <a:pt x="5441" y="4219"/>
                  </a:lnTo>
                  <a:lnTo>
                    <a:pt x="5718" y="3957"/>
                  </a:lnTo>
                  <a:lnTo>
                    <a:pt x="6011" y="3674"/>
                  </a:lnTo>
                  <a:lnTo>
                    <a:pt x="6597" y="3169"/>
                  </a:lnTo>
                  <a:lnTo>
                    <a:pt x="7200" y="2685"/>
                  </a:lnTo>
                  <a:lnTo>
                    <a:pt x="7510" y="2443"/>
                  </a:lnTo>
                  <a:lnTo>
                    <a:pt x="7803" y="2241"/>
                  </a:lnTo>
                  <a:lnTo>
                    <a:pt x="8145" y="2019"/>
                  </a:lnTo>
                  <a:lnTo>
                    <a:pt x="8471" y="1837"/>
                  </a:lnTo>
                  <a:lnTo>
                    <a:pt x="8780" y="1635"/>
                  </a:lnTo>
                  <a:lnTo>
                    <a:pt x="9122" y="1453"/>
                  </a:lnTo>
                  <a:lnTo>
                    <a:pt x="9464" y="1292"/>
                  </a:lnTo>
                  <a:lnTo>
                    <a:pt x="9806" y="1110"/>
                  </a:lnTo>
                  <a:lnTo>
                    <a:pt x="10507" y="848"/>
                  </a:lnTo>
                  <a:lnTo>
                    <a:pt x="10849" y="686"/>
                  </a:lnTo>
                  <a:lnTo>
                    <a:pt x="11207" y="585"/>
                  </a:lnTo>
                  <a:lnTo>
                    <a:pt x="11549" y="484"/>
                  </a:lnTo>
                  <a:lnTo>
                    <a:pt x="11924" y="404"/>
                  </a:lnTo>
                  <a:lnTo>
                    <a:pt x="12673" y="222"/>
                  </a:lnTo>
                  <a:lnTo>
                    <a:pt x="13406" y="101"/>
                  </a:lnTo>
                  <a:lnTo>
                    <a:pt x="13797" y="61"/>
                  </a:lnTo>
                  <a:lnTo>
                    <a:pt x="14188" y="40"/>
                  </a:lnTo>
                  <a:lnTo>
                    <a:pt x="14938" y="0"/>
                  </a:lnTo>
                  <a:lnTo>
                    <a:pt x="15377" y="0"/>
                  </a:lnTo>
                  <a:lnTo>
                    <a:pt x="15833" y="40"/>
                  </a:lnTo>
                  <a:lnTo>
                    <a:pt x="16273" y="101"/>
                  </a:lnTo>
                  <a:lnTo>
                    <a:pt x="16713" y="121"/>
                  </a:lnTo>
                  <a:lnTo>
                    <a:pt x="17120" y="222"/>
                  </a:lnTo>
                  <a:lnTo>
                    <a:pt x="17560" y="303"/>
                  </a:lnTo>
                  <a:lnTo>
                    <a:pt x="17984" y="404"/>
                  </a:lnTo>
                  <a:lnTo>
                    <a:pt x="18391" y="525"/>
                  </a:lnTo>
                  <a:lnTo>
                    <a:pt x="18831" y="646"/>
                  </a:lnTo>
                  <a:lnTo>
                    <a:pt x="19222" y="787"/>
                  </a:lnTo>
                  <a:lnTo>
                    <a:pt x="19629" y="929"/>
                  </a:lnTo>
                  <a:lnTo>
                    <a:pt x="20020" y="1110"/>
                  </a:lnTo>
                  <a:lnTo>
                    <a:pt x="20443" y="1292"/>
                  </a:lnTo>
                  <a:lnTo>
                    <a:pt x="20818" y="1474"/>
                  </a:lnTo>
                  <a:lnTo>
                    <a:pt x="21193" y="1696"/>
                  </a:lnTo>
                  <a:lnTo>
                    <a:pt x="21584" y="1938"/>
                  </a:lnTo>
                  <a:close/>
                </a:path>
              </a:pathLst>
            </a:custGeom>
            <a:solidFill>
              <a:srgbClr val="00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2" name="Freeform 50"/>
            <p:cNvSpPr/>
            <p:nvPr/>
          </p:nvSpPr>
          <p:spPr>
            <a:xfrm rot="17944156">
              <a:off x="1295189" y="38826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3927"/>
                  </a:lnTo>
                  <a:lnTo>
                    <a:pt x="21600" y="9818"/>
                  </a:lnTo>
                  <a:lnTo>
                    <a:pt x="0" y="9818"/>
                  </a:lnTo>
                  <a:lnTo>
                    <a:pt x="5400" y="216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3" name="Freeform 51"/>
            <p:cNvSpPr/>
            <p:nvPr/>
          </p:nvSpPr>
          <p:spPr>
            <a:xfrm rot="17944156">
              <a:off x="978309" y="847483"/>
              <a:ext cx="692151" cy="71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944"/>
                  </a:moveTo>
                  <a:lnTo>
                    <a:pt x="0" y="17246"/>
                  </a:lnTo>
                  <a:lnTo>
                    <a:pt x="25" y="16573"/>
                  </a:lnTo>
                  <a:lnTo>
                    <a:pt x="99" y="15899"/>
                  </a:lnTo>
                  <a:lnTo>
                    <a:pt x="173" y="15202"/>
                  </a:lnTo>
                  <a:lnTo>
                    <a:pt x="248" y="14552"/>
                  </a:lnTo>
                  <a:lnTo>
                    <a:pt x="372" y="13879"/>
                  </a:lnTo>
                  <a:lnTo>
                    <a:pt x="669" y="12580"/>
                  </a:lnTo>
                  <a:lnTo>
                    <a:pt x="842" y="11931"/>
                  </a:lnTo>
                  <a:lnTo>
                    <a:pt x="1040" y="11329"/>
                  </a:lnTo>
                  <a:lnTo>
                    <a:pt x="1263" y="10680"/>
                  </a:lnTo>
                  <a:lnTo>
                    <a:pt x="1486" y="10054"/>
                  </a:lnTo>
                  <a:lnTo>
                    <a:pt x="1734" y="9453"/>
                  </a:lnTo>
                  <a:lnTo>
                    <a:pt x="2006" y="8876"/>
                  </a:lnTo>
                  <a:lnTo>
                    <a:pt x="2279" y="8274"/>
                  </a:lnTo>
                  <a:lnTo>
                    <a:pt x="2576" y="7697"/>
                  </a:lnTo>
                  <a:lnTo>
                    <a:pt x="2923" y="7120"/>
                  </a:lnTo>
                  <a:lnTo>
                    <a:pt x="3245" y="6567"/>
                  </a:lnTo>
                  <a:lnTo>
                    <a:pt x="3592" y="6037"/>
                  </a:lnTo>
                  <a:lnTo>
                    <a:pt x="3963" y="5508"/>
                  </a:lnTo>
                  <a:lnTo>
                    <a:pt x="4360" y="4955"/>
                  </a:lnTo>
                  <a:lnTo>
                    <a:pt x="4731" y="4450"/>
                  </a:lnTo>
                  <a:lnTo>
                    <a:pt x="4954" y="4209"/>
                  </a:lnTo>
                  <a:lnTo>
                    <a:pt x="5152" y="3945"/>
                  </a:lnTo>
                  <a:lnTo>
                    <a:pt x="5573" y="3440"/>
                  </a:lnTo>
                  <a:lnTo>
                    <a:pt x="6465" y="2526"/>
                  </a:lnTo>
                  <a:lnTo>
                    <a:pt x="6961" y="2045"/>
                  </a:lnTo>
                  <a:lnTo>
                    <a:pt x="7431" y="1612"/>
                  </a:lnTo>
                  <a:lnTo>
                    <a:pt x="7704" y="1395"/>
                  </a:lnTo>
                  <a:lnTo>
                    <a:pt x="7927" y="1179"/>
                  </a:lnTo>
                  <a:lnTo>
                    <a:pt x="8422" y="794"/>
                  </a:lnTo>
                  <a:lnTo>
                    <a:pt x="8942" y="385"/>
                  </a:lnTo>
                  <a:lnTo>
                    <a:pt x="9512" y="0"/>
                  </a:lnTo>
                  <a:lnTo>
                    <a:pt x="10131" y="313"/>
                  </a:lnTo>
                  <a:lnTo>
                    <a:pt x="10775" y="722"/>
                  </a:lnTo>
                  <a:lnTo>
                    <a:pt x="11394" y="1082"/>
                  </a:lnTo>
                  <a:lnTo>
                    <a:pt x="11692" y="1299"/>
                  </a:lnTo>
                  <a:lnTo>
                    <a:pt x="11989" y="1467"/>
                  </a:lnTo>
                  <a:lnTo>
                    <a:pt x="13178" y="2333"/>
                  </a:lnTo>
                  <a:lnTo>
                    <a:pt x="13723" y="2814"/>
                  </a:lnTo>
                  <a:lnTo>
                    <a:pt x="14268" y="3271"/>
                  </a:lnTo>
                  <a:lnTo>
                    <a:pt x="15308" y="4282"/>
                  </a:lnTo>
                  <a:lnTo>
                    <a:pt x="15804" y="4787"/>
                  </a:lnTo>
                  <a:lnTo>
                    <a:pt x="16274" y="5316"/>
                  </a:lnTo>
                  <a:lnTo>
                    <a:pt x="16745" y="5869"/>
                  </a:lnTo>
                  <a:lnTo>
                    <a:pt x="17191" y="6422"/>
                  </a:lnTo>
                  <a:lnTo>
                    <a:pt x="17612" y="7000"/>
                  </a:lnTo>
                  <a:lnTo>
                    <a:pt x="18008" y="7625"/>
                  </a:lnTo>
                  <a:lnTo>
                    <a:pt x="18380" y="8202"/>
                  </a:lnTo>
                  <a:lnTo>
                    <a:pt x="18751" y="8852"/>
                  </a:lnTo>
                  <a:lnTo>
                    <a:pt x="19123" y="9453"/>
                  </a:lnTo>
                  <a:lnTo>
                    <a:pt x="19470" y="10102"/>
                  </a:lnTo>
                  <a:lnTo>
                    <a:pt x="19742" y="10752"/>
                  </a:lnTo>
                  <a:lnTo>
                    <a:pt x="20015" y="11425"/>
                  </a:lnTo>
                  <a:lnTo>
                    <a:pt x="20312" y="12123"/>
                  </a:lnTo>
                  <a:lnTo>
                    <a:pt x="20758" y="13470"/>
                  </a:lnTo>
                  <a:lnTo>
                    <a:pt x="20931" y="14192"/>
                  </a:lnTo>
                  <a:lnTo>
                    <a:pt x="21006" y="14552"/>
                  </a:lnTo>
                  <a:lnTo>
                    <a:pt x="21129" y="14913"/>
                  </a:lnTo>
                  <a:lnTo>
                    <a:pt x="21278" y="15635"/>
                  </a:lnTo>
                  <a:lnTo>
                    <a:pt x="21377" y="16356"/>
                  </a:lnTo>
                  <a:lnTo>
                    <a:pt x="21451" y="17102"/>
                  </a:lnTo>
                  <a:lnTo>
                    <a:pt x="21526" y="17872"/>
                  </a:lnTo>
                  <a:lnTo>
                    <a:pt x="21600" y="18617"/>
                  </a:lnTo>
                  <a:lnTo>
                    <a:pt x="20931" y="18954"/>
                  </a:lnTo>
                  <a:lnTo>
                    <a:pt x="20312" y="19267"/>
                  </a:lnTo>
                  <a:lnTo>
                    <a:pt x="19643" y="19580"/>
                  </a:lnTo>
                  <a:lnTo>
                    <a:pt x="18974" y="19868"/>
                  </a:lnTo>
                  <a:lnTo>
                    <a:pt x="18281" y="20133"/>
                  </a:lnTo>
                  <a:lnTo>
                    <a:pt x="17612" y="20373"/>
                  </a:lnTo>
                  <a:lnTo>
                    <a:pt x="16869" y="20638"/>
                  </a:lnTo>
                  <a:lnTo>
                    <a:pt x="16175" y="20806"/>
                  </a:lnTo>
                  <a:lnTo>
                    <a:pt x="15457" y="20999"/>
                  </a:lnTo>
                  <a:lnTo>
                    <a:pt x="14714" y="21167"/>
                  </a:lnTo>
                  <a:lnTo>
                    <a:pt x="13971" y="21287"/>
                  </a:lnTo>
                  <a:lnTo>
                    <a:pt x="13203" y="21432"/>
                  </a:lnTo>
                  <a:lnTo>
                    <a:pt x="12460" y="21504"/>
                  </a:lnTo>
                  <a:lnTo>
                    <a:pt x="11692" y="21576"/>
                  </a:lnTo>
                  <a:lnTo>
                    <a:pt x="10924" y="21600"/>
                  </a:lnTo>
                  <a:lnTo>
                    <a:pt x="9462" y="21600"/>
                  </a:lnTo>
                  <a:lnTo>
                    <a:pt x="8794" y="21576"/>
                  </a:lnTo>
                  <a:lnTo>
                    <a:pt x="8125" y="21528"/>
                  </a:lnTo>
                  <a:lnTo>
                    <a:pt x="7481" y="21456"/>
                  </a:lnTo>
                  <a:lnTo>
                    <a:pt x="6812" y="21384"/>
                  </a:lnTo>
                  <a:lnTo>
                    <a:pt x="6143" y="21287"/>
                  </a:lnTo>
                  <a:lnTo>
                    <a:pt x="5499" y="21143"/>
                  </a:lnTo>
                  <a:lnTo>
                    <a:pt x="4880" y="21023"/>
                  </a:lnTo>
                  <a:lnTo>
                    <a:pt x="4261" y="20854"/>
                  </a:lnTo>
                  <a:lnTo>
                    <a:pt x="3617" y="20662"/>
                  </a:lnTo>
                  <a:lnTo>
                    <a:pt x="2997" y="20494"/>
                  </a:lnTo>
                  <a:lnTo>
                    <a:pt x="2403" y="20301"/>
                  </a:lnTo>
                  <a:lnTo>
                    <a:pt x="1808" y="20061"/>
                  </a:lnTo>
                  <a:lnTo>
                    <a:pt x="1214" y="19844"/>
                  </a:lnTo>
                  <a:lnTo>
                    <a:pt x="619" y="19580"/>
                  </a:lnTo>
                  <a:lnTo>
                    <a:pt x="25" y="19291"/>
                  </a:lnTo>
                  <a:lnTo>
                    <a:pt x="0" y="18617"/>
                  </a:lnTo>
                  <a:lnTo>
                    <a:pt x="0" y="17944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4" name="Freeform 52"/>
            <p:cNvSpPr/>
            <p:nvPr/>
          </p:nvSpPr>
          <p:spPr>
            <a:xfrm rot="17944156">
              <a:off x="983933" y="107071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23"/>
                  </a:moveTo>
                  <a:lnTo>
                    <a:pt x="9257" y="0"/>
                  </a:lnTo>
                  <a:lnTo>
                    <a:pt x="21600" y="3323"/>
                  </a:lnTo>
                  <a:lnTo>
                    <a:pt x="3086" y="21600"/>
                  </a:lnTo>
                  <a:lnTo>
                    <a:pt x="21600" y="18277"/>
                  </a:lnTo>
                  <a:lnTo>
                    <a:pt x="0" y="33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58" name="Object 53"/>
          <p:cNvGrpSpPr/>
          <p:nvPr/>
        </p:nvGrpSpPr>
        <p:grpSpPr>
          <a:xfrm>
            <a:off x="4735512" y="1609725"/>
            <a:ext cx="3511551" cy="498475"/>
            <a:chOff x="0" y="0"/>
            <a:chExt cx="3511550" cy="498475"/>
          </a:xfrm>
        </p:grpSpPr>
        <p:sp>
          <p:nvSpPr>
            <p:cNvPr id="9356" name="Rectangle"/>
            <p:cNvSpPr/>
            <p:nvPr/>
          </p:nvSpPr>
          <p:spPr>
            <a:xfrm>
              <a:off x="0" y="0"/>
              <a:ext cx="3511550" cy="498475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57" name="Rectangle"/>
                <p:cNvSpPr txBox="1"/>
                <p:nvPr/>
              </p:nvSpPr>
              <p:spPr>
                <a:xfrm>
                  <a:off x="50482" y="4762"/>
                  <a:ext cx="3410586" cy="4889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rmAutofit fontScale="85000" lnSpcReduction="10000"/>
                </a:bodyPr>
                <a:lstStyle>
                  <a:lvl1pPr defTabSz="530351">
                    <a:defRPr sz="2551" i="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530351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Φ</m:t>
                            </m:r>
                          </m:e>
                          <m:sub>
                            <m: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𝑎</m:t>
                            </m:r>
                            <m: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+</m:t>
                            </m:r>
                            <m: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𝑏</m:t>
                            </m:r>
                          </m:sub>
                        </m:sSub>
                        <m:r>
                          <a:rPr kumimoji="0" sz="25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sz="25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𝜆</m:t>
                        </m:r>
                        <m:r>
                          <a:rPr kumimoji="0" sz="25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)=</m:t>
                        </m:r>
                        <m:sSub>
                          <m:sSubPr>
                            <m:ctrlP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Φ</m:t>
                            </m:r>
                          </m:e>
                          <m:sub>
                            <m: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𝑎</m:t>
                            </m:r>
                          </m:sub>
                        </m:sSub>
                        <m:r>
                          <a:rPr kumimoji="0" sz="25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sz="25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𝜆</m:t>
                        </m:r>
                        <m:r>
                          <a:rPr kumimoji="0" sz="25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)+</m:t>
                        </m:r>
                        <m:sSub>
                          <m:sSubPr>
                            <m:ctrlP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Φ</m:t>
                            </m:r>
                          </m:e>
                          <m:sub>
                            <m:r>
                              <a:rPr kumimoji="0" sz="255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𝑏</m:t>
                            </m:r>
                          </m:sub>
                        </m:sSub>
                        <m:r>
                          <a:rPr kumimoji="0" sz="25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sz="25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𝜆</m:t>
                        </m:r>
                        <m:r>
                          <a:rPr kumimoji="0" sz="25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9357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2" y="4762"/>
                  <a:ext cx="3410586" cy="488951"/>
                </a:xfrm>
                <a:prstGeom prst="rect">
                  <a:avLst/>
                </a:prstGeom>
                <a:blipFill>
                  <a:blip r:embed="rId2"/>
                  <a:stretch>
                    <a:fillRect l="-1487" b="-526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359" name="Picture 54" descr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75" y="4611687"/>
            <a:ext cx="2451100" cy="1838326"/>
          </a:xfrm>
          <a:prstGeom prst="rect">
            <a:avLst/>
          </a:prstGeom>
          <a:ln w="12700">
            <a:miter lim="400000"/>
          </a:ln>
        </p:spPr>
      </p:pic>
      <p:sp>
        <p:nvSpPr>
          <p:cNvPr id="936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58515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3" grpId="0" animBg="1" advAuto="0"/>
      <p:bldP spid="9355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2" name="Footer Placeholder 2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pic>
        <p:nvPicPr>
          <p:cNvPr id="93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537" y="984250"/>
            <a:ext cx="1714501" cy="5124450"/>
          </a:xfrm>
          <a:prstGeom prst="rect">
            <a:avLst/>
          </a:prstGeom>
          <a:ln w="12700">
            <a:miter lim="400000"/>
          </a:ln>
        </p:spPr>
      </p:pic>
      <p:sp>
        <p:nvSpPr>
          <p:cNvPr id="9364" name="Rectangle 6"/>
          <p:cNvSpPr/>
          <p:nvPr/>
        </p:nvSpPr>
        <p:spPr>
          <a:xfrm>
            <a:off x="3565525" y="2246313"/>
            <a:ext cx="2155825" cy="4062413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365" name="Date Placeholder 1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>
              <a:defRPr sz="1200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36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57392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0" fill="hold"/>
                                        <p:tgtEl>
                                          <p:spTgt spid="9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4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8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369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370" name="Rectangle 2"/>
          <p:cNvSpPr txBox="1">
            <a:spLocks noGrp="1"/>
          </p:cNvSpPr>
          <p:nvPr>
            <p:ph type="title"/>
          </p:nvPr>
        </p:nvSpPr>
        <p:spPr>
          <a:xfrm>
            <a:off x="508000" y="328613"/>
            <a:ext cx="8255000" cy="7588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Processos subtrativos de formação de cores</a:t>
            </a:r>
          </a:p>
        </p:txBody>
      </p:sp>
      <p:grpSp>
        <p:nvGrpSpPr>
          <p:cNvPr id="9382" name="Group 3"/>
          <p:cNvGrpSpPr/>
          <p:nvPr/>
        </p:nvGrpSpPr>
        <p:grpSpPr>
          <a:xfrm>
            <a:off x="857249" y="4392583"/>
            <a:ext cx="2365377" cy="1135092"/>
            <a:chOff x="0" y="-28"/>
            <a:chExt cx="2365375" cy="1135090"/>
          </a:xfrm>
        </p:grpSpPr>
        <p:sp>
          <p:nvSpPr>
            <p:cNvPr id="9371" name="Freeform 4"/>
            <p:cNvSpPr/>
            <p:nvPr/>
          </p:nvSpPr>
          <p:spPr>
            <a:xfrm>
              <a:off x="0" y="341312"/>
              <a:ext cx="287518" cy="43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7870"/>
                  </a:moveTo>
                  <a:lnTo>
                    <a:pt x="0" y="7870"/>
                  </a:lnTo>
                  <a:lnTo>
                    <a:pt x="0" y="13228"/>
                  </a:lnTo>
                  <a:lnTo>
                    <a:pt x="13725" y="13228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950" y="7870"/>
                  </a:lnTo>
                  <a:lnTo>
                    <a:pt x="14400" y="7870"/>
                  </a:lnTo>
                </a:path>
              </a:pathLst>
            </a:custGeom>
            <a:solidFill>
              <a:schemeClr val="accent3">
                <a:lumOff val="44000"/>
              </a:schemeClr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9378" name="Group 5"/>
            <p:cNvGrpSpPr/>
            <p:nvPr/>
          </p:nvGrpSpPr>
          <p:grpSpPr>
            <a:xfrm>
              <a:off x="962024" y="-29"/>
              <a:ext cx="84139" cy="1135092"/>
              <a:chOff x="0" y="-28"/>
              <a:chExt cx="84137" cy="1135090"/>
            </a:xfrm>
          </p:grpSpPr>
          <p:grpSp>
            <p:nvGrpSpPr>
              <p:cNvPr id="9374" name="Arc 6"/>
              <p:cNvGrpSpPr/>
              <p:nvPr/>
            </p:nvGrpSpPr>
            <p:grpSpPr>
              <a:xfrm>
                <a:off x="18029" y="-29"/>
                <a:ext cx="66109" cy="1135092"/>
                <a:chOff x="0" y="-28"/>
                <a:chExt cx="66108" cy="1135090"/>
              </a:xfrm>
            </p:grpSpPr>
            <p:sp>
              <p:nvSpPr>
                <p:cNvPr id="9372" name="Shape"/>
                <p:cNvSpPr/>
                <p:nvPr/>
              </p:nvSpPr>
              <p:spPr>
                <a:xfrm>
                  <a:off x="-1" y="-29"/>
                  <a:ext cx="66110" cy="11350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77" y="0"/>
                      </a:moveTo>
                      <a:cubicBezTo>
                        <a:pt x="16201" y="1802"/>
                        <a:pt x="21600" y="6187"/>
                        <a:pt x="21600" y="11066"/>
                      </a:cubicBezTo>
                      <a:cubicBezTo>
                        <a:pt x="21600" y="15485"/>
                        <a:pt x="17161" y="19540"/>
                        <a:pt x="10071" y="21600"/>
                      </a:cubicBezTo>
                      <a:lnTo>
                        <a:pt x="0" y="11066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9373" name="Line"/>
                <p:cNvSpPr/>
                <p:nvPr/>
              </p:nvSpPr>
              <p:spPr>
                <a:xfrm>
                  <a:off x="24414" y="-29"/>
                  <a:ext cx="41695" cy="11350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13040" y="1802"/>
                        <a:pt x="21600" y="6187"/>
                        <a:pt x="21600" y="11066"/>
                      </a:cubicBezTo>
                      <a:cubicBezTo>
                        <a:pt x="21600" y="15485"/>
                        <a:pt x="14562" y="19540"/>
                        <a:pt x="3320" y="2160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9377" name="Arc 7"/>
              <p:cNvGrpSpPr/>
              <p:nvPr/>
            </p:nvGrpSpPr>
            <p:grpSpPr>
              <a:xfrm>
                <a:off x="-1" y="29957"/>
                <a:ext cx="66110" cy="1095091"/>
                <a:chOff x="0" y="0"/>
                <a:chExt cx="66108" cy="1095089"/>
              </a:xfrm>
            </p:grpSpPr>
            <p:sp>
              <p:nvSpPr>
                <p:cNvPr id="9375" name="Shape"/>
                <p:cNvSpPr/>
                <p:nvPr/>
              </p:nvSpPr>
              <p:spPr>
                <a:xfrm>
                  <a:off x="-1" y="-1"/>
                  <a:ext cx="66110" cy="10950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600" extrusionOk="0">
                      <a:moveTo>
                        <a:pt x="9850" y="21600"/>
                      </a:moveTo>
                      <a:cubicBezTo>
                        <a:pt x="3707" y="19327"/>
                        <a:pt x="0" y="15433"/>
                        <a:pt x="0" y="11255"/>
                      </a:cubicBezTo>
                      <a:cubicBezTo>
                        <a:pt x="-1" y="6393"/>
                        <a:pt x="5007" y="1984"/>
                        <a:pt x="12783" y="0"/>
                      </a:cubicBezTo>
                      <a:lnTo>
                        <a:pt x="21599" y="11255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9376" name="Line"/>
                <p:cNvSpPr/>
                <p:nvPr/>
              </p:nvSpPr>
              <p:spPr>
                <a:xfrm>
                  <a:off x="-1" y="-1"/>
                  <a:ext cx="39128" cy="10950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8" h="21600" extrusionOk="0">
                      <a:moveTo>
                        <a:pt x="16641" y="21600"/>
                      </a:moveTo>
                      <a:cubicBezTo>
                        <a:pt x="6263" y="19327"/>
                        <a:pt x="0" y="15433"/>
                        <a:pt x="0" y="11255"/>
                      </a:cubicBezTo>
                      <a:cubicBezTo>
                        <a:pt x="-2" y="6393"/>
                        <a:pt x="8459" y="1984"/>
                        <a:pt x="21598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sp>
          <p:nvSpPr>
            <p:cNvPr id="9379" name="Line 8"/>
            <p:cNvSpPr/>
            <p:nvPr/>
          </p:nvSpPr>
          <p:spPr>
            <a:xfrm flipV="1">
              <a:off x="285750" y="276225"/>
              <a:ext cx="2003426" cy="8572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0" name="Line 9"/>
            <p:cNvSpPr/>
            <p:nvPr/>
          </p:nvSpPr>
          <p:spPr>
            <a:xfrm>
              <a:off x="285750" y="771524"/>
              <a:ext cx="2009776" cy="1952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1" name="Oval 10"/>
            <p:cNvSpPr/>
            <p:nvPr/>
          </p:nvSpPr>
          <p:spPr>
            <a:xfrm>
              <a:off x="2198687" y="296862"/>
              <a:ext cx="166689" cy="642939"/>
            </a:xfrm>
            <a:prstGeom prst="ellipse">
              <a:avLst/>
            </a:prstGeom>
            <a:solidFill>
              <a:srgbClr val="00FF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405" name="Group 11"/>
          <p:cNvGrpSpPr/>
          <p:nvPr/>
        </p:nvGrpSpPr>
        <p:grpSpPr>
          <a:xfrm>
            <a:off x="266699" y="1481137"/>
            <a:ext cx="4537032" cy="2799087"/>
            <a:chOff x="0" y="0"/>
            <a:chExt cx="4537030" cy="2799086"/>
          </a:xfrm>
        </p:grpSpPr>
        <p:sp>
          <p:nvSpPr>
            <p:cNvPr id="9383" name="Rectangle 12"/>
            <p:cNvSpPr txBox="1"/>
            <p:nvPr/>
          </p:nvSpPr>
          <p:spPr>
            <a:xfrm>
              <a:off x="0" y="57150"/>
              <a:ext cx="832993" cy="437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2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filtros</a:t>
              </a:r>
            </a:p>
          </p:txBody>
        </p:sp>
        <p:sp>
          <p:nvSpPr>
            <p:cNvPr id="9384" name="AutoShape 13"/>
            <p:cNvSpPr/>
            <p:nvPr/>
          </p:nvSpPr>
          <p:spPr>
            <a:xfrm rot="16200000" flipH="1">
              <a:off x="74885" y="792422"/>
              <a:ext cx="2290763" cy="707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456" y="0"/>
                  </a:lnTo>
                  <a:lnTo>
                    <a:pt x="21600" y="0"/>
                  </a:lnTo>
                  <a:lnTo>
                    <a:pt x="17144" y="2160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5" name="Line 14"/>
            <p:cNvSpPr/>
            <p:nvPr/>
          </p:nvSpPr>
          <p:spPr>
            <a:xfrm flipV="1">
              <a:off x="924817" y="1538288"/>
              <a:ext cx="539801" cy="4175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6" name="Line 15"/>
            <p:cNvSpPr/>
            <p:nvPr/>
          </p:nvSpPr>
          <p:spPr>
            <a:xfrm flipV="1">
              <a:off x="948401" y="776287"/>
              <a:ext cx="1" cy="12350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7" name="Freeform 16"/>
            <p:cNvSpPr/>
            <p:nvPr/>
          </p:nvSpPr>
          <p:spPr>
            <a:xfrm>
              <a:off x="940540" y="950912"/>
              <a:ext cx="456540" cy="168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264" y="21600"/>
                  </a:lnTo>
                  <a:lnTo>
                    <a:pt x="4608" y="16941"/>
                  </a:lnTo>
                  <a:lnTo>
                    <a:pt x="8448" y="8894"/>
                  </a:lnTo>
                  <a:lnTo>
                    <a:pt x="10848" y="11012"/>
                  </a:lnTo>
                  <a:lnTo>
                    <a:pt x="11424" y="16941"/>
                  </a:lnTo>
                  <a:lnTo>
                    <a:pt x="13824" y="5506"/>
                  </a:lnTo>
                  <a:lnTo>
                    <a:pt x="16800" y="0"/>
                  </a:lnTo>
                  <a:lnTo>
                    <a:pt x="17472" y="4235"/>
                  </a:lnTo>
                  <a:lnTo>
                    <a:pt x="19296" y="10165"/>
                  </a:lnTo>
                  <a:lnTo>
                    <a:pt x="20640" y="7624"/>
                  </a:lnTo>
                  <a:lnTo>
                    <a:pt x="21600" y="550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8" name="AutoShape 17"/>
            <p:cNvSpPr/>
            <p:nvPr/>
          </p:nvSpPr>
          <p:spPr>
            <a:xfrm rot="16200000" flipH="1">
              <a:off x="1221306" y="792283"/>
              <a:ext cx="2290763" cy="706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456" y="0"/>
                  </a:lnTo>
                  <a:lnTo>
                    <a:pt x="21600" y="0"/>
                  </a:lnTo>
                  <a:lnTo>
                    <a:pt x="17144" y="2160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9" name="Line 18"/>
            <p:cNvSpPr/>
            <p:nvPr/>
          </p:nvSpPr>
          <p:spPr>
            <a:xfrm flipV="1">
              <a:off x="2071238" y="1555750"/>
              <a:ext cx="514907" cy="4000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0" name="Line 19"/>
            <p:cNvSpPr/>
            <p:nvPr/>
          </p:nvSpPr>
          <p:spPr>
            <a:xfrm flipV="1">
              <a:off x="2093512" y="776287"/>
              <a:ext cx="1" cy="12350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1" name="Freeform 20"/>
            <p:cNvSpPr/>
            <p:nvPr/>
          </p:nvSpPr>
          <p:spPr>
            <a:xfrm>
              <a:off x="2093512" y="939800"/>
              <a:ext cx="411983" cy="106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850" y="12730"/>
                  </a:lnTo>
                  <a:lnTo>
                    <a:pt x="5347" y="4943"/>
                  </a:lnTo>
                  <a:lnTo>
                    <a:pt x="6095" y="677"/>
                  </a:lnTo>
                  <a:lnTo>
                    <a:pt x="8982" y="0"/>
                  </a:lnTo>
                  <a:lnTo>
                    <a:pt x="11228" y="4401"/>
                  </a:lnTo>
                  <a:lnTo>
                    <a:pt x="13152" y="10089"/>
                  </a:lnTo>
                  <a:lnTo>
                    <a:pt x="14756" y="12865"/>
                  </a:lnTo>
                  <a:lnTo>
                    <a:pt x="17216" y="15100"/>
                  </a:lnTo>
                  <a:lnTo>
                    <a:pt x="19248" y="14355"/>
                  </a:lnTo>
                  <a:lnTo>
                    <a:pt x="21600" y="1401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2" name="AutoShape 21"/>
            <p:cNvSpPr/>
            <p:nvPr/>
          </p:nvSpPr>
          <p:spPr>
            <a:xfrm rot="16200000" flipH="1">
              <a:off x="2983519" y="792422"/>
              <a:ext cx="2290763" cy="707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456" y="0"/>
                  </a:lnTo>
                  <a:lnTo>
                    <a:pt x="21600" y="0"/>
                  </a:lnTo>
                  <a:lnTo>
                    <a:pt x="17144" y="2160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3" name="Line 22"/>
            <p:cNvSpPr/>
            <p:nvPr/>
          </p:nvSpPr>
          <p:spPr>
            <a:xfrm flipV="1">
              <a:off x="3836072" y="1555750"/>
              <a:ext cx="513597" cy="4000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4" name="Line 23"/>
            <p:cNvSpPr/>
            <p:nvPr/>
          </p:nvSpPr>
          <p:spPr>
            <a:xfrm flipV="1">
              <a:off x="3857035" y="776287"/>
              <a:ext cx="1" cy="12350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5" name="Rectangle 24"/>
            <p:cNvSpPr txBox="1"/>
            <p:nvPr/>
          </p:nvSpPr>
          <p:spPr>
            <a:xfrm>
              <a:off x="845858" y="2062162"/>
              <a:ext cx="781573" cy="6654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i="0"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Luz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i="0"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branca</a:t>
              </a:r>
            </a:p>
          </p:txBody>
        </p:sp>
        <p:sp>
          <p:nvSpPr>
            <p:cNvPr id="9396" name="Rectangle 25"/>
            <p:cNvSpPr txBox="1"/>
            <p:nvPr/>
          </p:nvSpPr>
          <p:spPr>
            <a:xfrm>
              <a:off x="2054645" y="2041525"/>
              <a:ext cx="732832" cy="6654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i="0"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Filtro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i="0"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verde</a:t>
              </a:r>
            </a:p>
          </p:txBody>
        </p:sp>
        <p:sp>
          <p:nvSpPr>
            <p:cNvPr id="9397" name="Freeform 26"/>
            <p:cNvSpPr/>
            <p:nvPr/>
          </p:nvSpPr>
          <p:spPr>
            <a:xfrm>
              <a:off x="3874067" y="847725"/>
              <a:ext cx="408062" cy="1060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869" y="12702"/>
                  </a:lnTo>
                  <a:lnTo>
                    <a:pt x="5266" y="4958"/>
                  </a:lnTo>
                  <a:lnTo>
                    <a:pt x="6125" y="679"/>
                  </a:lnTo>
                  <a:lnTo>
                    <a:pt x="9027" y="0"/>
                  </a:lnTo>
                  <a:lnTo>
                    <a:pt x="11284" y="4415"/>
                  </a:lnTo>
                  <a:lnTo>
                    <a:pt x="13110" y="10121"/>
                  </a:lnTo>
                  <a:lnTo>
                    <a:pt x="14722" y="12906"/>
                  </a:lnTo>
                  <a:lnTo>
                    <a:pt x="17194" y="15079"/>
                  </a:lnTo>
                  <a:lnTo>
                    <a:pt x="19236" y="14400"/>
                  </a:lnTo>
                  <a:lnTo>
                    <a:pt x="21600" y="1399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8" name="Rectangle 27"/>
            <p:cNvSpPr txBox="1"/>
            <p:nvPr/>
          </p:nvSpPr>
          <p:spPr>
            <a:xfrm>
              <a:off x="3850821" y="2133600"/>
              <a:ext cx="668836" cy="6654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i="0"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Luz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i="0"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verde</a:t>
              </a:r>
            </a:p>
          </p:txBody>
        </p:sp>
        <p:sp>
          <p:nvSpPr>
            <p:cNvPr id="9399" name="Rectangle 28"/>
            <p:cNvSpPr txBox="1"/>
            <p:nvPr/>
          </p:nvSpPr>
          <p:spPr>
            <a:xfrm>
              <a:off x="1420654" y="1316037"/>
              <a:ext cx="215604" cy="391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>
              <a:lvl1pPr defTabSz="447675">
                <a:defRPr sz="2000" i="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sym typeface="Symbol"/>
                </a:rPr>
                <a:t>l</a:t>
              </a:r>
            </a:p>
          </p:txBody>
        </p:sp>
        <p:sp>
          <p:nvSpPr>
            <p:cNvPr id="9400" name="Rectangle 29"/>
            <p:cNvSpPr txBox="1"/>
            <p:nvPr/>
          </p:nvSpPr>
          <p:spPr>
            <a:xfrm>
              <a:off x="2542182" y="1316037"/>
              <a:ext cx="215603" cy="391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>
              <a:lvl1pPr defTabSz="447675">
                <a:defRPr sz="2000" i="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sym typeface="Symbol"/>
                </a:rPr>
                <a:t>l</a:t>
              </a:r>
            </a:p>
          </p:txBody>
        </p:sp>
        <p:sp>
          <p:nvSpPr>
            <p:cNvPr id="9401" name="Rectangle 30"/>
            <p:cNvSpPr txBox="1"/>
            <p:nvPr/>
          </p:nvSpPr>
          <p:spPr>
            <a:xfrm>
              <a:off x="4321427" y="1295400"/>
              <a:ext cx="215604" cy="3914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1750" tIns="31750" rIns="31750" bIns="31750" numCol="1" anchor="t">
              <a:spAutoFit/>
            </a:bodyPr>
            <a:lstStyle>
              <a:lvl1pPr defTabSz="447675">
                <a:defRPr sz="2000" i="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 marL="0" marR="0" lvl="0" indent="0" algn="l" defTabSz="4476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sym typeface="Symbol"/>
                </a:rPr>
                <a:t>l</a:t>
              </a:r>
            </a:p>
          </p:txBody>
        </p:sp>
        <p:sp>
          <p:nvSpPr>
            <p:cNvPr id="9402" name="Rectangle 31"/>
            <p:cNvSpPr txBox="1"/>
            <p:nvPr/>
          </p:nvSpPr>
          <p:spPr>
            <a:xfrm>
              <a:off x="928928" y="390525"/>
              <a:ext cx="364532" cy="495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r>
                <a:rPr kumimoji="0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</a:t>
              </a:r>
            </a:p>
          </p:txBody>
        </p:sp>
        <p:sp>
          <p:nvSpPr>
            <p:cNvPr id="9403" name="Rectangle 32"/>
            <p:cNvSpPr txBox="1"/>
            <p:nvPr/>
          </p:nvSpPr>
          <p:spPr>
            <a:xfrm>
              <a:off x="3876868" y="349250"/>
              <a:ext cx="375743" cy="495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</a:t>
              </a:r>
              <a:r>
                <a:rPr kumimoji="0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</a:t>
              </a:r>
            </a:p>
          </p:txBody>
        </p:sp>
        <p:sp>
          <p:nvSpPr>
            <p:cNvPr id="9404" name="Rectangle 33"/>
            <p:cNvSpPr txBox="1"/>
            <p:nvPr/>
          </p:nvSpPr>
          <p:spPr>
            <a:xfrm>
              <a:off x="2074039" y="390525"/>
              <a:ext cx="206278" cy="437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2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</a:t>
              </a:r>
            </a:p>
          </p:txBody>
        </p:sp>
      </p:grpSp>
      <p:sp>
        <p:nvSpPr>
          <p:cNvPr id="9406" name="Rectangle 34"/>
          <p:cNvSpPr txBox="1"/>
          <p:nvPr/>
        </p:nvSpPr>
        <p:spPr>
          <a:xfrm>
            <a:off x="6708775" y="2122488"/>
            <a:ext cx="1951585" cy="437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transparência</a:t>
            </a:r>
          </a:p>
        </p:txBody>
      </p:sp>
      <p:sp>
        <p:nvSpPr>
          <p:cNvPr id="9407" name="Line 36"/>
          <p:cNvSpPr/>
          <p:nvPr/>
        </p:nvSpPr>
        <p:spPr>
          <a:xfrm flipV="1">
            <a:off x="8039100" y="3984624"/>
            <a:ext cx="88901" cy="12858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9410" name="Object 37"/>
          <p:cNvGrpSpPr/>
          <p:nvPr/>
        </p:nvGrpSpPr>
        <p:grpSpPr>
          <a:xfrm>
            <a:off x="5218113" y="1597025"/>
            <a:ext cx="2544762" cy="525463"/>
            <a:chOff x="0" y="0"/>
            <a:chExt cx="2544761" cy="525462"/>
          </a:xfrm>
        </p:grpSpPr>
        <p:sp>
          <p:nvSpPr>
            <p:cNvPr id="9408" name="Rectangle"/>
            <p:cNvSpPr/>
            <p:nvPr/>
          </p:nvSpPr>
          <p:spPr>
            <a:xfrm>
              <a:off x="0" y="0"/>
              <a:ext cx="2544762" cy="52546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09" name="Rectangle"/>
                <p:cNvSpPr txBox="1"/>
                <p:nvPr/>
              </p:nvSpPr>
              <p:spPr>
                <a:xfrm>
                  <a:off x="50482" y="4762"/>
                  <a:ext cx="2443798" cy="5159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rmAutofit fontScale="85000" lnSpcReduction="10000"/>
                </a:bodyPr>
                <a:lstStyle>
                  <a:lvl1pPr defTabSz="530351">
                    <a:defRPr sz="2551" i="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530351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𝐸</m:t>
                            </m:r>
                          </m:e>
                          <m:sub>
                            <m:r>
                              <a:rPr kumimoji="0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𝑓</m:t>
                            </m:r>
                          </m:sub>
                        </m:sSub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𝜆</m:t>
                        </m:r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)=</m:t>
                        </m:r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𝑡</m:t>
                        </m:r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𝜆</m:t>
                        </m:r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  <m:sSub>
                          <m:sSubPr>
                            <m:ctrlPr>
                              <a:rPr kumimoji="0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𝐸</m:t>
                            </m:r>
                          </m:e>
                          <m:sub>
                            <m:r>
                              <a:rPr kumimoji="0" sz="2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𝑖</m:t>
                            </m:r>
                          </m:sub>
                        </m:sSub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𝜆</m:t>
                        </m:r>
                        <m:r>
                          <a:rPr kumimoji="0" sz="2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9409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2" y="4762"/>
                  <a:ext cx="2443798" cy="515939"/>
                </a:xfrm>
                <a:prstGeom prst="rect">
                  <a:avLst/>
                </a:prstGeom>
                <a:blipFill>
                  <a:blip r:embed="rId2"/>
                  <a:stretch>
                    <a:fillRect l="-207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411" name="Picture 54" descr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5" y="4365625"/>
            <a:ext cx="2308225" cy="2308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12" name="Picture 35" descr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087" y="3509962"/>
            <a:ext cx="2506663" cy="1974851"/>
          </a:xfrm>
          <a:prstGeom prst="rect">
            <a:avLst/>
          </a:prstGeom>
          <a:ln w="12700">
            <a:miter lim="400000"/>
          </a:ln>
        </p:spPr>
      </p:pic>
      <p:sp>
        <p:nvSpPr>
          <p:cNvPr id="941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78268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12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Date Placeholder 2"/>
          <p:cNvSpPr>
            <a:spLocks noGrp="1"/>
          </p:cNvSpPr>
          <p:nvPr>
            <p:ph type="dt" sz="quarter" idx="10"/>
          </p:nvPr>
        </p:nvSpPr>
        <p:spPr bwMode="auto">
          <a:xfrm>
            <a:off x="0" y="6543675"/>
            <a:ext cx="18288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i="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 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 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 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 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4400" 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4400" 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4400" 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4400" 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/>
              <a:t>MGattass DI-PUC/Rio</a:t>
            </a:r>
            <a:endParaRPr lang="en-US" sz="1200" i="0"/>
          </a:p>
        </p:txBody>
      </p:sp>
      <p:sp>
        <p:nvSpPr>
          <p:cNvPr id="181251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368300"/>
            <a:ext cx="7159625" cy="804863"/>
          </a:xfrm>
          <a:noFill/>
        </p:spPr>
        <p:txBody>
          <a:bodyPr/>
          <a:lstStyle/>
          <a:p>
            <a:r>
              <a:rPr lang="en-US"/>
              <a:t>Ondas eletromagnéticas</a:t>
            </a:r>
          </a:p>
        </p:txBody>
      </p:sp>
      <p:sp>
        <p:nvSpPr>
          <p:cNvPr id="181252" name="Rectangle 3"/>
          <p:cNvSpPr>
            <a:spLocks noChangeArrowheads="1"/>
          </p:cNvSpPr>
          <p:nvPr/>
        </p:nvSpPr>
        <p:spPr bwMode="auto">
          <a:xfrm>
            <a:off x="203200" y="3397250"/>
            <a:ext cx="646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>
                <a:solidFill>
                  <a:srgbClr val="000000"/>
                </a:solidFill>
                <a:latin typeface="Symbol" pitchFamily="18" charset="2"/>
              </a:rPr>
              <a:t>l </a:t>
            </a:r>
            <a:r>
              <a:rPr lang="en-US" sz="1800" i="0">
                <a:solidFill>
                  <a:srgbClr val="000000"/>
                </a:solidFill>
              </a:rPr>
              <a:t>(m)</a:t>
            </a:r>
          </a:p>
        </p:txBody>
      </p:sp>
      <p:sp>
        <p:nvSpPr>
          <p:cNvPr id="181253" name="Rectangle 4"/>
          <p:cNvSpPr>
            <a:spLocks noChangeArrowheads="1"/>
          </p:cNvSpPr>
          <p:nvPr/>
        </p:nvSpPr>
        <p:spPr bwMode="auto">
          <a:xfrm>
            <a:off x="5005388" y="4440238"/>
            <a:ext cx="10223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 i="0">
                <a:solidFill>
                  <a:srgbClr val="000000"/>
                </a:solidFill>
              </a:rPr>
              <a:t>VISÍVEL</a:t>
            </a:r>
          </a:p>
        </p:txBody>
      </p:sp>
      <p:sp>
        <p:nvSpPr>
          <p:cNvPr id="181254" name="Line 5"/>
          <p:cNvSpPr>
            <a:spLocks noChangeShapeType="1"/>
          </p:cNvSpPr>
          <p:nvPr/>
        </p:nvSpPr>
        <p:spPr bwMode="auto">
          <a:xfrm flipH="1">
            <a:off x="5116513" y="3940175"/>
            <a:ext cx="317500" cy="5572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55" name="Line 6"/>
          <p:cNvSpPr>
            <a:spLocks noChangeShapeType="1"/>
          </p:cNvSpPr>
          <p:nvPr/>
        </p:nvSpPr>
        <p:spPr bwMode="auto">
          <a:xfrm>
            <a:off x="5630863" y="4000500"/>
            <a:ext cx="230187" cy="4524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56" name="Rectangle 7"/>
          <p:cNvSpPr>
            <a:spLocks noChangeArrowheads="1"/>
          </p:cNvSpPr>
          <p:nvPr/>
        </p:nvSpPr>
        <p:spPr bwMode="auto">
          <a:xfrm>
            <a:off x="7518400" y="2765425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>
                <a:solidFill>
                  <a:srgbClr val="000000"/>
                </a:solidFill>
              </a:rPr>
              <a:t>f </a:t>
            </a:r>
            <a:r>
              <a:rPr lang="en-US" sz="1800" i="0">
                <a:solidFill>
                  <a:srgbClr val="000000"/>
                </a:solidFill>
              </a:rPr>
              <a:t>(Hertz)</a:t>
            </a:r>
          </a:p>
        </p:txBody>
      </p:sp>
      <p:grpSp>
        <p:nvGrpSpPr>
          <p:cNvPr id="181257" name="Group 8"/>
          <p:cNvGrpSpPr>
            <a:grpSpLocks/>
          </p:cNvGrpSpPr>
          <p:nvPr/>
        </p:nvGrpSpPr>
        <p:grpSpPr bwMode="auto">
          <a:xfrm>
            <a:off x="1052513" y="2676525"/>
            <a:ext cx="6423025" cy="338138"/>
            <a:chOff x="497" y="1731"/>
            <a:chExt cx="3035" cy="218"/>
          </a:xfrm>
        </p:grpSpPr>
        <p:sp>
          <p:nvSpPr>
            <p:cNvPr id="181307" name="Rectangle 9"/>
            <p:cNvSpPr>
              <a:spLocks noChangeArrowheads="1"/>
            </p:cNvSpPr>
            <p:nvPr/>
          </p:nvSpPr>
          <p:spPr bwMode="auto">
            <a:xfrm>
              <a:off x="497" y="1731"/>
              <a:ext cx="20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81308" name="Rectangle 10"/>
            <p:cNvSpPr>
              <a:spLocks noChangeArrowheads="1"/>
            </p:cNvSpPr>
            <p:nvPr/>
          </p:nvSpPr>
          <p:spPr bwMode="auto">
            <a:xfrm>
              <a:off x="796" y="1731"/>
              <a:ext cx="20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81309" name="Rectangle 11"/>
            <p:cNvSpPr>
              <a:spLocks noChangeArrowheads="1"/>
            </p:cNvSpPr>
            <p:nvPr/>
          </p:nvSpPr>
          <p:spPr bwMode="auto">
            <a:xfrm>
              <a:off x="1134" y="1731"/>
              <a:ext cx="20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81310" name="Rectangle 12"/>
            <p:cNvSpPr>
              <a:spLocks noChangeArrowheads="1"/>
            </p:cNvSpPr>
            <p:nvPr/>
          </p:nvSpPr>
          <p:spPr bwMode="auto">
            <a:xfrm>
              <a:off x="1427" y="1731"/>
              <a:ext cx="20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81311" name="Rectangle 13"/>
            <p:cNvSpPr>
              <a:spLocks noChangeArrowheads="1"/>
            </p:cNvSpPr>
            <p:nvPr/>
          </p:nvSpPr>
          <p:spPr bwMode="auto">
            <a:xfrm>
              <a:off x="1747" y="1731"/>
              <a:ext cx="243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81312" name="Rectangle 14"/>
            <p:cNvSpPr>
              <a:spLocks noChangeArrowheads="1"/>
            </p:cNvSpPr>
            <p:nvPr/>
          </p:nvSpPr>
          <p:spPr bwMode="auto">
            <a:xfrm>
              <a:off x="2051" y="1731"/>
              <a:ext cx="243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81313" name="Rectangle 15"/>
            <p:cNvSpPr>
              <a:spLocks noChangeArrowheads="1"/>
            </p:cNvSpPr>
            <p:nvPr/>
          </p:nvSpPr>
          <p:spPr bwMode="auto">
            <a:xfrm>
              <a:off x="2337" y="1731"/>
              <a:ext cx="243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181314" name="Rectangle 16"/>
            <p:cNvSpPr>
              <a:spLocks noChangeArrowheads="1"/>
            </p:cNvSpPr>
            <p:nvPr/>
          </p:nvSpPr>
          <p:spPr bwMode="auto">
            <a:xfrm>
              <a:off x="2690" y="1731"/>
              <a:ext cx="243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16</a:t>
              </a:r>
            </a:p>
          </p:txBody>
        </p:sp>
        <p:sp>
          <p:nvSpPr>
            <p:cNvPr id="181315" name="Rectangle 17"/>
            <p:cNvSpPr>
              <a:spLocks noChangeArrowheads="1"/>
            </p:cNvSpPr>
            <p:nvPr/>
          </p:nvSpPr>
          <p:spPr bwMode="auto">
            <a:xfrm>
              <a:off x="2983" y="1731"/>
              <a:ext cx="243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18</a:t>
              </a:r>
            </a:p>
          </p:txBody>
        </p:sp>
        <p:sp>
          <p:nvSpPr>
            <p:cNvPr id="181316" name="Rectangle 18"/>
            <p:cNvSpPr>
              <a:spLocks noChangeArrowheads="1"/>
            </p:cNvSpPr>
            <p:nvPr/>
          </p:nvSpPr>
          <p:spPr bwMode="auto">
            <a:xfrm>
              <a:off x="3289" y="1731"/>
              <a:ext cx="243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20</a:t>
              </a:r>
            </a:p>
          </p:txBody>
        </p:sp>
      </p:grpSp>
      <p:sp>
        <p:nvSpPr>
          <p:cNvPr id="181258" name="Line 19"/>
          <p:cNvSpPr>
            <a:spLocks noChangeShapeType="1"/>
          </p:cNvSpPr>
          <p:nvPr/>
        </p:nvSpPr>
        <p:spPr bwMode="auto">
          <a:xfrm>
            <a:off x="909638" y="3117850"/>
            <a:ext cx="67738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59" name="Freeform 20"/>
          <p:cNvSpPr>
            <a:spLocks/>
          </p:cNvSpPr>
          <p:nvPr/>
        </p:nvSpPr>
        <p:spPr bwMode="auto">
          <a:xfrm>
            <a:off x="7613650" y="3074988"/>
            <a:ext cx="128588" cy="79375"/>
          </a:xfrm>
          <a:custGeom>
            <a:avLst/>
            <a:gdLst>
              <a:gd name="T0" fmla="*/ 2147483647 w 61"/>
              <a:gd name="T1" fmla="*/ 2147483647 h 51"/>
              <a:gd name="T2" fmla="*/ 0 w 61"/>
              <a:gd name="T3" fmla="*/ 0 h 51"/>
              <a:gd name="T4" fmla="*/ 2147483647 w 61"/>
              <a:gd name="T5" fmla="*/ 2147483647 h 51"/>
              <a:gd name="T6" fmla="*/ 2147483647 w 61"/>
              <a:gd name="T7" fmla="*/ 2147483647 h 51"/>
              <a:gd name="T8" fmla="*/ 2147483647 w 61"/>
              <a:gd name="T9" fmla="*/ 2147483647 h 51"/>
              <a:gd name="T10" fmla="*/ 2147483647 w 61"/>
              <a:gd name="T11" fmla="*/ 2147483647 h 51"/>
              <a:gd name="T12" fmla="*/ 2147483647 w 61"/>
              <a:gd name="T13" fmla="*/ 2147483647 h 51"/>
              <a:gd name="T14" fmla="*/ 2147483647 w 61"/>
              <a:gd name="T15" fmla="*/ 2147483647 h 51"/>
              <a:gd name="T16" fmla="*/ 2147483647 w 61"/>
              <a:gd name="T17" fmla="*/ 2147483647 h 51"/>
              <a:gd name="T18" fmla="*/ 2147483647 w 61"/>
              <a:gd name="T19" fmla="*/ 2147483647 h 51"/>
              <a:gd name="T20" fmla="*/ 2147483647 w 61"/>
              <a:gd name="T21" fmla="*/ 2147483647 h 51"/>
              <a:gd name="T22" fmla="*/ 2147483647 w 61"/>
              <a:gd name="T23" fmla="*/ 2147483647 h 51"/>
              <a:gd name="T24" fmla="*/ 2147483647 w 61"/>
              <a:gd name="T25" fmla="*/ 2147483647 h 51"/>
              <a:gd name="T26" fmla="*/ 2147483647 w 61"/>
              <a:gd name="T27" fmla="*/ 2147483647 h 51"/>
              <a:gd name="T28" fmla="*/ 2147483647 w 61"/>
              <a:gd name="T29" fmla="*/ 2147483647 h 51"/>
              <a:gd name="T30" fmla="*/ 2147483647 w 61"/>
              <a:gd name="T31" fmla="*/ 2147483647 h 51"/>
              <a:gd name="T32" fmla="*/ 2147483647 w 61"/>
              <a:gd name="T33" fmla="*/ 2147483647 h 51"/>
              <a:gd name="T34" fmla="*/ 2147483647 w 61"/>
              <a:gd name="T35" fmla="*/ 2147483647 h 51"/>
              <a:gd name="T36" fmla="*/ 2147483647 w 61"/>
              <a:gd name="T37" fmla="*/ 2147483647 h 51"/>
              <a:gd name="T38" fmla="*/ 2147483647 w 61"/>
              <a:gd name="T39" fmla="*/ 2147483647 h 51"/>
              <a:gd name="T40" fmla="*/ 2147483647 w 61"/>
              <a:gd name="T41" fmla="*/ 2147483647 h 51"/>
              <a:gd name="T42" fmla="*/ 2147483647 w 61"/>
              <a:gd name="T43" fmla="*/ 2147483647 h 51"/>
              <a:gd name="T44" fmla="*/ 2147483647 w 61"/>
              <a:gd name="T45" fmla="*/ 2147483647 h 51"/>
              <a:gd name="T46" fmla="*/ 2147483647 w 61"/>
              <a:gd name="T47" fmla="*/ 2147483647 h 51"/>
              <a:gd name="T48" fmla="*/ 2147483647 w 61"/>
              <a:gd name="T49" fmla="*/ 2147483647 h 51"/>
              <a:gd name="T50" fmla="*/ 2147483647 w 61"/>
              <a:gd name="T51" fmla="*/ 2147483647 h 51"/>
              <a:gd name="T52" fmla="*/ 2147483647 w 61"/>
              <a:gd name="T53" fmla="*/ 2147483647 h 51"/>
              <a:gd name="T54" fmla="*/ 2147483647 w 61"/>
              <a:gd name="T55" fmla="*/ 2147483647 h 51"/>
              <a:gd name="T56" fmla="*/ 2147483647 w 61"/>
              <a:gd name="T57" fmla="*/ 2147483647 h 51"/>
              <a:gd name="T58" fmla="*/ 2147483647 w 61"/>
              <a:gd name="T59" fmla="*/ 2147483647 h 51"/>
              <a:gd name="T60" fmla="*/ 2147483647 w 61"/>
              <a:gd name="T61" fmla="*/ 2147483647 h 51"/>
              <a:gd name="T62" fmla="*/ 2147483647 w 61"/>
              <a:gd name="T63" fmla="*/ 2147483647 h 51"/>
              <a:gd name="T64" fmla="*/ 2147483647 w 61"/>
              <a:gd name="T65" fmla="*/ 2147483647 h 51"/>
              <a:gd name="T66" fmla="*/ 0 w 61"/>
              <a:gd name="T67" fmla="*/ 2147483647 h 51"/>
              <a:gd name="T68" fmla="*/ 2147483647 w 61"/>
              <a:gd name="T69" fmla="*/ 2147483647 h 5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1"/>
              <a:gd name="T106" fmla="*/ 0 h 51"/>
              <a:gd name="T107" fmla="*/ 61 w 61"/>
              <a:gd name="T108" fmla="*/ 51 h 5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1" h="51">
                <a:moveTo>
                  <a:pt x="60" y="25"/>
                </a:moveTo>
                <a:lnTo>
                  <a:pt x="0" y="0"/>
                </a:lnTo>
                <a:lnTo>
                  <a:pt x="1" y="1"/>
                </a:lnTo>
                <a:lnTo>
                  <a:pt x="1" y="3"/>
                </a:lnTo>
                <a:lnTo>
                  <a:pt x="3" y="5"/>
                </a:lnTo>
                <a:lnTo>
                  <a:pt x="3" y="6"/>
                </a:lnTo>
                <a:lnTo>
                  <a:pt x="4" y="8"/>
                </a:lnTo>
                <a:lnTo>
                  <a:pt x="4" y="9"/>
                </a:lnTo>
                <a:lnTo>
                  <a:pt x="4" y="11"/>
                </a:lnTo>
                <a:lnTo>
                  <a:pt x="5" y="13"/>
                </a:lnTo>
                <a:lnTo>
                  <a:pt x="5" y="14"/>
                </a:lnTo>
                <a:lnTo>
                  <a:pt x="5" y="15"/>
                </a:lnTo>
                <a:lnTo>
                  <a:pt x="5" y="17"/>
                </a:lnTo>
                <a:lnTo>
                  <a:pt x="6" y="18"/>
                </a:lnTo>
                <a:lnTo>
                  <a:pt x="6" y="20"/>
                </a:lnTo>
                <a:lnTo>
                  <a:pt x="6" y="22"/>
                </a:lnTo>
                <a:lnTo>
                  <a:pt x="6" y="23"/>
                </a:lnTo>
                <a:lnTo>
                  <a:pt x="6" y="25"/>
                </a:lnTo>
                <a:lnTo>
                  <a:pt x="6" y="27"/>
                </a:lnTo>
                <a:lnTo>
                  <a:pt x="6" y="28"/>
                </a:lnTo>
                <a:lnTo>
                  <a:pt x="6" y="30"/>
                </a:lnTo>
                <a:lnTo>
                  <a:pt x="6" y="32"/>
                </a:lnTo>
                <a:lnTo>
                  <a:pt x="5" y="33"/>
                </a:lnTo>
                <a:lnTo>
                  <a:pt x="5" y="34"/>
                </a:lnTo>
                <a:lnTo>
                  <a:pt x="5" y="36"/>
                </a:lnTo>
                <a:lnTo>
                  <a:pt x="5" y="38"/>
                </a:lnTo>
                <a:lnTo>
                  <a:pt x="4" y="39"/>
                </a:lnTo>
                <a:lnTo>
                  <a:pt x="4" y="41"/>
                </a:lnTo>
                <a:lnTo>
                  <a:pt x="4" y="42"/>
                </a:lnTo>
                <a:lnTo>
                  <a:pt x="3" y="44"/>
                </a:lnTo>
                <a:lnTo>
                  <a:pt x="3" y="45"/>
                </a:lnTo>
                <a:lnTo>
                  <a:pt x="1" y="47"/>
                </a:lnTo>
                <a:lnTo>
                  <a:pt x="1" y="48"/>
                </a:lnTo>
                <a:lnTo>
                  <a:pt x="0" y="50"/>
                </a:lnTo>
                <a:lnTo>
                  <a:pt x="60" y="25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1260" name="Line 21"/>
          <p:cNvSpPr>
            <a:spLocks noChangeShapeType="1"/>
          </p:cNvSpPr>
          <p:nvPr/>
        </p:nvSpPr>
        <p:spPr bwMode="auto">
          <a:xfrm>
            <a:off x="1270000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61" name="Line 22"/>
          <p:cNvSpPr>
            <a:spLocks noChangeShapeType="1"/>
          </p:cNvSpPr>
          <p:nvPr/>
        </p:nvSpPr>
        <p:spPr bwMode="auto">
          <a:xfrm>
            <a:off x="1930400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62" name="Line 23"/>
          <p:cNvSpPr>
            <a:spLocks noChangeShapeType="1"/>
          </p:cNvSpPr>
          <p:nvPr/>
        </p:nvSpPr>
        <p:spPr bwMode="auto">
          <a:xfrm>
            <a:off x="2595563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63" name="Line 24"/>
          <p:cNvSpPr>
            <a:spLocks noChangeShapeType="1"/>
          </p:cNvSpPr>
          <p:nvPr/>
        </p:nvSpPr>
        <p:spPr bwMode="auto">
          <a:xfrm>
            <a:off x="3255963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64" name="Line 25"/>
          <p:cNvSpPr>
            <a:spLocks noChangeShapeType="1"/>
          </p:cNvSpPr>
          <p:nvPr/>
        </p:nvSpPr>
        <p:spPr bwMode="auto">
          <a:xfrm>
            <a:off x="3917950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65" name="Line 26"/>
          <p:cNvSpPr>
            <a:spLocks noChangeShapeType="1"/>
          </p:cNvSpPr>
          <p:nvPr/>
        </p:nvSpPr>
        <p:spPr bwMode="auto">
          <a:xfrm>
            <a:off x="4578350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66" name="Line 27"/>
          <p:cNvSpPr>
            <a:spLocks noChangeShapeType="1"/>
          </p:cNvSpPr>
          <p:nvPr/>
        </p:nvSpPr>
        <p:spPr bwMode="auto">
          <a:xfrm>
            <a:off x="5238750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67" name="Line 28"/>
          <p:cNvSpPr>
            <a:spLocks noChangeShapeType="1"/>
          </p:cNvSpPr>
          <p:nvPr/>
        </p:nvSpPr>
        <p:spPr bwMode="auto">
          <a:xfrm>
            <a:off x="5900738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68" name="Line 29"/>
          <p:cNvSpPr>
            <a:spLocks noChangeShapeType="1"/>
          </p:cNvSpPr>
          <p:nvPr/>
        </p:nvSpPr>
        <p:spPr bwMode="auto">
          <a:xfrm>
            <a:off x="6561138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69" name="Line 30"/>
          <p:cNvSpPr>
            <a:spLocks noChangeShapeType="1"/>
          </p:cNvSpPr>
          <p:nvPr/>
        </p:nvSpPr>
        <p:spPr bwMode="auto">
          <a:xfrm>
            <a:off x="7226300" y="2994025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70" name="Freeform 31"/>
          <p:cNvSpPr>
            <a:spLocks/>
          </p:cNvSpPr>
          <p:nvPr/>
        </p:nvSpPr>
        <p:spPr bwMode="auto">
          <a:xfrm>
            <a:off x="5411788" y="3003550"/>
            <a:ext cx="201612" cy="222250"/>
          </a:xfrm>
          <a:custGeom>
            <a:avLst/>
            <a:gdLst>
              <a:gd name="T0" fmla="*/ 0 w 95"/>
              <a:gd name="T1" fmla="*/ 2147483647 h 144"/>
              <a:gd name="T2" fmla="*/ 2147483647 w 95"/>
              <a:gd name="T3" fmla="*/ 2147483647 h 144"/>
              <a:gd name="T4" fmla="*/ 2147483647 w 95"/>
              <a:gd name="T5" fmla="*/ 0 h 144"/>
              <a:gd name="T6" fmla="*/ 0 w 95"/>
              <a:gd name="T7" fmla="*/ 0 h 144"/>
              <a:gd name="T8" fmla="*/ 0 w 95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144"/>
              <a:gd name="T17" fmla="*/ 95 w 95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144">
                <a:moveTo>
                  <a:pt x="0" y="143"/>
                </a:moveTo>
                <a:lnTo>
                  <a:pt x="94" y="143"/>
                </a:lnTo>
                <a:lnTo>
                  <a:pt x="94" y="0"/>
                </a:lnTo>
                <a:lnTo>
                  <a:pt x="0" y="0"/>
                </a:lnTo>
                <a:lnTo>
                  <a:pt x="0" y="143"/>
                </a:ln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rnd" cmpd="sng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1271" name="Rectangle 33"/>
          <p:cNvSpPr>
            <a:spLocks noChangeArrowheads="1"/>
          </p:cNvSpPr>
          <p:nvPr/>
        </p:nvSpPr>
        <p:spPr bwMode="auto">
          <a:xfrm>
            <a:off x="1322388" y="3429000"/>
            <a:ext cx="969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 i="0">
                <a:solidFill>
                  <a:srgbClr val="000000"/>
                </a:solidFill>
              </a:rPr>
              <a:t>rádioAM</a:t>
            </a:r>
          </a:p>
        </p:txBody>
      </p:sp>
      <p:sp>
        <p:nvSpPr>
          <p:cNvPr id="181272" name="Rectangle 34"/>
          <p:cNvSpPr>
            <a:spLocks noChangeArrowheads="1"/>
          </p:cNvSpPr>
          <p:nvPr/>
        </p:nvSpPr>
        <p:spPr bwMode="auto">
          <a:xfrm>
            <a:off x="2468563" y="3405188"/>
            <a:ext cx="8239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 i="0">
                <a:solidFill>
                  <a:srgbClr val="000000"/>
                </a:solidFill>
              </a:rPr>
              <a:t>FM,TV</a:t>
            </a:r>
          </a:p>
        </p:txBody>
      </p:sp>
      <p:sp>
        <p:nvSpPr>
          <p:cNvPr id="181273" name="Rectangle 35"/>
          <p:cNvSpPr>
            <a:spLocks noChangeArrowheads="1"/>
          </p:cNvSpPr>
          <p:nvPr/>
        </p:nvSpPr>
        <p:spPr bwMode="auto">
          <a:xfrm>
            <a:off x="3305175" y="3200400"/>
            <a:ext cx="1352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 i="0">
                <a:solidFill>
                  <a:srgbClr val="000000"/>
                </a:solidFill>
              </a:rPr>
              <a:t>Micro-Ondas</a:t>
            </a:r>
          </a:p>
        </p:txBody>
      </p:sp>
      <p:sp>
        <p:nvSpPr>
          <p:cNvPr id="181274" name="Rectangle 36"/>
          <p:cNvSpPr>
            <a:spLocks noChangeArrowheads="1"/>
          </p:cNvSpPr>
          <p:nvPr/>
        </p:nvSpPr>
        <p:spPr bwMode="auto">
          <a:xfrm>
            <a:off x="4271963" y="3490913"/>
            <a:ext cx="156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 i="0">
                <a:solidFill>
                  <a:srgbClr val="000000"/>
                </a:solidFill>
              </a:rPr>
              <a:t>Infra-Vermelho</a:t>
            </a:r>
          </a:p>
        </p:txBody>
      </p:sp>
      <p:sp>
        <p:nvSpPr>
          <p:cNvPr id="181275" name="Rectangle 37"/>
          <p:cNvSpPr>
            <a:spLocks noChangeArrowheads="1"/>
          </p:cNvSpPr>
          <p:nvPr/>
        </p:nvSpPr>
        <p:spPr bwMode="auto">
          <a:xfrm>
            <a:off x="5588000" y="3200400"/>
            <a:ext cx="1354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 i="0">
                <a:solidFill>
                  <a:srgbClr val="000000"/>
                </a:solidFill>
              </a:rPr>
              <a:t>Ultra-Violeta</a:t>
            </a:r>
          </a:p>
        </p:txBody>
      </p:sp>
      <p:sp>
        <p:nvSpPr>
          <p:cNvPr id="181276" name="Rectangle 38"/>
          <p:cNvSpPr>
            <a:spLocks noChangeArrowheads="1"/>
          </p:cNvSpPr>
          <p:nvPr/>
        </p:nvSpPr>
        <p:spPr bwMode="auto">
          <a:xfrm>
            <a:off x="6421438" y="3427413"/>
            <a:ext cx="81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 i="0">
                <a:solidFill>
                  <a:srgbClr val="000000"/>
                </a:solidFill>
              </a:rPr>
              <a:t>RaiosX</a:t>
            </a:r>
          </a:p>
        </p:txBody>
      </p:sp>
      <p:grpSp>
        <p:nvGrpSpPr>
          <p:cNvPr id="181277" name="Group 39"/>
          <p:cNvGrpSpPr>
            <a:grpSpLocks/>
          </p:cNvGrpSpPr>
          <p:nvPr/>
        </p:nvGrpSpPr>
        <p:grpSpPr bwMode="auto">
          <a:xfrm>
            <a:off x="914400" y="3933825"/>
            <a:ext cx="6473825" cy="338138"/>
            <a:chOff x="431" y="2565"/>
            <a:chExt cx="3059" cy="218"/>
          </a:xfrm>
        </p:grpSpPr>
        <p:sp>
          <p:nvSpPr>
            <p:cNvPr id="181297" name="Rectangle 40"/>
            <p:cNvSpPr>
              <a:spLocks noChangeArrowheads="1"/>
            </p:cNvSpPr>
            <p:nvPr/>
          </p:nvSpPr>
          <p:spPr bwMode="auto">
            <a:xfrm>
              <a:off x="431" y="2565"/>
              <a:ext cx="20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81298" name="Rectangle 41"/>
            <p:cNvSpPr>
              <a:spLocks noChangeArrowheads="1"/>
            </p:cNvSpPr>
            <p:nvPr/>
          </p:nvSpPr>
          <p:spPr bwMode="auto">
            <a:xfrm>
              <a:off x="730" y="2565"/>
              <a:ext cx="20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81299" name="Rectangle 42"/>
            <p:cNvSpPr>
              <a:spLocks noChangeArrowheads="1"/>
            </p:cNvSpPr>
            <p:nvPr/>
          </p:nvSpPr>
          <p:spPr bwMode="auto">
            <a:xfrm>
              <a:off x="1068" y="2565"/>
              <a:ext cx="20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81300" name="Rectangle 43"/>
            <p:cNvSpPr>
              <a:spLocks noChangeArrowheads="1"/>
            </p:cNvSpPr>
            <p:nvPr/>
          </p:nvSpPr>
          <p:spPr bwMode="auto">
            <a:xfrm>
              <a:off x="1361" y="2565"/>
              <a:ext cx="17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81301" name="Rectangle 44"/>
            <p:cNvSpPr>
              <a:spLocks noChangeArrowheads="1"/>
            </p:cNvSpPr>
            <p:nvPr/>
          </p:nvSpPr>
          <p:spPr bwMode="auto">
            <a:xfrm>
              <a:off x="1681" y="2565"/>
              <a:ext cx="23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-2</a:t>
              </a:r>
            </a:p>
          </p:txBody>
        </p:sp>
        <p:sp>
          <p:nvSpPr>
            <p:cNvPr id="181302" name="Rectangle 45"/>
            <p:cNvSpPr>
              <a:spLocks noChangeArrowheads="1"/>
            </p:cNvSpPr>
            <p:nvPr/>
          </p:nvSpPr>
          <p:spPr bwMode="auto">
            <a:xfrm>
              <a:off x="1985" y="2565"/>
              <a:ext cx="23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-4</a:t>
              </a:r>
            </a:p>
          </p:txBody>
        </p:sp>
        <p:sp>
          <p:nvSpPr>
            <p:cNvPr id="181303" name="Rectangle 46"/>
            <p:cNvSpPr>
              <a:spLocks noChangeArrowheads="1"/>
            </p:cNvSpPr>
            <p:nvPr/>
          </p:nvSpPr>
          <p:spPr bwMode="auto">
            <a:xfrm>
              <a:off x="2271" y="2565"/>
              <a:ext cx="23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-6</a:t>
              </a:r>
            </a:p>
          </p:txBody>
        </p:sp>
        <p:sp>
          <p:nvSpPr>
            <p:cNvPr id="181304" name="Rectangle 47"/>
            <p:cNvSpPr>
              <a:spLocks noChangeArrowheads="1"/>
            </p:cNvSpPr>
            <p:nvPr/>
          </p:nvSpPr>
          <p:spPr bwMode="auto">
            <a:xfrm>
              <a:off x="2624" y="2565"/>
              <a:ext cx="231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-8</a:t>
              </a:r>
            </a:p>
          </p:txBody>
        </p:sp>
        <p:sp>
          <p:nvSpPr>
            <p:cNvPr id="181305" name="Rectangle 48"/>
            <p:cNvSpPr>
              <a:spLocks noChangeArrowheads="1"/>
            </p:cNvSpPr>
            <p:nvPr/>
          </p:nvSpPr>
          <p:spPr bwMode="auto">
            <a:xfrm>
              <a:off x="2917" y="2565"/>
              <a:ext cx="26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-10</a:t>
              </a:r>
            </a:p>
          </p:txBody>
        </p:sp>
        <p:sp>
          <p:nvSpPr>
            <p:cNvPr id="181306" name="Rectangle 49"/>
            <p:cNvSpPr>
              <a:spLocks noChangeArrowheads="1"/>
            </p:cNvSpPr>
            <p:nvPr/>
          </p:nvSpPr>
          <p:spPr bwMode="auto">
            <a:xfrm>
              <a:off x="3223" y="2565"/>
              <a:ext cx="26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6675" tIns="31750" rIns="66675" bIns="31750">
              <a:spAutoFit/>
            </a:bodyPr>
            <a:lstStyle/>
            <a:p>
              <a:pPr defTabSz="476250"/>
              <a:r>
                <a:rPr lang="en-US" sz="1800" i="0">
                  <a:solidFill>
                    <a:srgbClr val="000000"/>
                  </a:solidFill>
                </a:rPr>
                <a:t>10</a:t>
              </a:r>
              <a:r>
                <a:rPr lang="en-US" sz="1800" i="0" baseline="30000">
                  <a:solidFill>
                    <a:srgbClr val="000000"/>
                  </a:solidFill>
                </a:rPr>
                <a:t>-12</a:t>
              </a:r>
            </a:p>
          </p:txBody>
        </p:sp>
      </p:grpSp>
      <p:sp>
        <p:nvSpPr>
          <p:cNvPr id="181278" name="Line 50"/>
          <p:cNvSpPr>
            <a:spLocks noChangeShapeType="1"/>
          </p:cNvSpPr>
          <p:nvPr/>
        </p:nvSpPr>
        <p:spPr bwMode="auto">
          <a:xfrm>
            <a:off x="820738" y="3832225"/>
            <a:ext cx="67738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79" name="Line 51"/>
          <p:cNvSpPr>
            <a:spLocks noChangeShapeType="1"/>
          </p:cNvSpPr>
          <p:nvPr/>
        </p:nvSpPr>
        <p:spPr bwMode="auto">
          <a:xfrm>
            <a:off x="1181100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0" name="Line 52"/>
          <p:cNvSpPr>
            <a:spLocks noChangeShapeType="1"/>
          </p:cNvSpPr>
          <p:nvPr/>
        </p:nvSpPr>
        <p:spPr bwMode="auto">
          <a:xfrm>
            <a:off x="1841500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1" name="Line 53"/>
          <p:cNvSpPr>
            <a:spLocks noChangeShapeType="1"/>
          </p:cNvSpPr>
          <p:nvPr/>
        </p:nvSpPr>
        <p:spPr bwMode="auto">
          <a:xfrm>
            <a:off x="2506663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2" name="Line 54"/>
          <p:cNvSpPr>
            <a:spLocks noChangeShapeType="1"/>
          </p:cNvSpPr>
          <p:nvPr/>
        </p:nvSpPr>
        <p:spPr bwMode="auto">
          <a:xfrm>
            <a:off x="3167063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3" name="Line 55"/>
          <p:cNvSpPr>
            <a:spLocks noChangeShapeType="1"/>
          </p:cNvSpPr>
          <p:nvPr/>
        </p:nvSpPr>
        <p:spPr bwMode="auto">
          <a:xfrm>
            <a:off x="3829050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4" name="Line 56"/>
          <p:cNvSpPr>
            <a:spLocks noChangeShapeType="1"/>
          </p:cNvSpPr>
          <p:nvPr/>
        </p:nvSpPr>
        <p:spPr bwMode="auto">
          <a:xfrm>
            <a:off x="4489450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5" name="Line 57"/>
          <p:cNvSpPr>
            <a:spLocks noChangeShapeType="1"/>
          </p:cNvSpPr>
          <p:nvPr/>
        </p:nvSpPr>
        <p:spPr bwMode="auto">
          <a:xfrm>
            <a:off x="5149850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6" name="Line 58"/>
          <p:cNvSpPr>
            <a:spLocks noChangeShapeType="1"/>
          </p:cNvSpPr>
          <p:nvPr/>
        </p:nvSpPr>
        <p:spPr bwMode="auto">
          <a:xfrm>
            <a:off x="5811838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7" name="Line 59"/>
          <p:cNvSpPr>
            <a:spLocks noChangeShapeType="1"/>
          </p:cNvSpPr>
          <p:nvPr/>
        </p:nvSpPr>
        <p:spPr bwMode="auto">
          <a:xfrm>
            <a:off x="6472238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8" name="Line 60"/>
          <p:cNvSpPr>
            <a:spLocks noChangeShapeType="1"/>
          </p:cNvSpPr>
          <p:nvPr/>
        </p:nvSpPr>
        <p:spPr bwMode="auto">
          <a:xfrm>
            <a:off x="7137400" y="3708400"/>
            <a:ext cx="0" cy="2524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289" name="Freeform 61"/>
          <p:cNvSpPr>
            <a:spLocks/>
          </p:cNvSpPr>
          <p:nvPr/>
        </p:nvSpPr>
        <p:spPr bwMode="auto">
          <a:xfrm>
            <a:off x="5411788" y="3800475"/>
            <a:ext cx="165100" cy="149225"/>
          </a:xfrm>
          <a:custGeom>
            <a:avLst/>
            <a:gdLst>
              <a:gd name="T0" fmla="*/ 0 w 95"/>
              <a:gd name="T1" fmla="*/ 2147483647 h 144"/>
              <a:gd name="T2" fmla="*/ 2147483647 w 95"/>
              <a:gd name="T3" fmla="*/ 2147483647 h 144"/>
              <a:gd name="T4" fmla="*/ 2147483647 w 95"/>
              <a:gd name="T5" fmla="*/ 0 h 144"/>
              <a:gd name="T6" fmla="*/ 0 w 95"/>
              <a:gd name="T7" fmla="*/ 0 h 144"/>
              <a:gd name="T8" fmla="*/ 0 w 95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"/>
              <a:gd name="T16" fmla="*/ 0 h 144"/>
              <a:gd name="T17" fmla="*/ 95 w 95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" h="144">
                <a:moveTo>
                  <a:pt x="0" y="143"/>
                </a:moveTo>
                <a:lnTo>
                  <a:pt x="94" y="143"/>
                </a:lnTo>
                <a:lnTo>
                  <a:pt x="94" y="0"/>
                </a:lnTo>
                <a:lnTo>
                  <a:pt x="0" y="0"/>
                </a:lnTo>
                <a:lnTo>
                  <a:pt x="0" y="143"/>
                </a:lnTo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62"/>
          <p:cNvGrpSpPr>
            <a:grpSpLocks/>
          </p:cNvGrpSpPr>
          <p:nvPr/>
        </p:nvGrpSpPr>
        <p:grpSpPr bwMode="auto">
          <a:xfrm>
            <a:off x="333375" y="4630738"/>
            <a:ext cx="8451850" cy="1335087"/>
            <a:chOff x="165" y="2995"/>
            <a:chExt cx="3993" cy="863"/>
          </a:xfrm>
        </p:grpSpPr>
        <p:sp>
          <p:nvSpPr>
            <p:cNvPr id="181293" name="Rectangle 63"/>
            <p:cNvSpPr>
              <a:spLocks noChangeArrowheads="1"/>
            </p:cNvSpPr>
            <p:nvPr/>
          </p:nvSpPr>
          <p:spPr bwMode="auto">
            <a:xfrm>
              <a:off x="165" y="3381"/>
              <a:ext cx="385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000" i="0"/>
                <a:t>vermelho (4.3 </a:t>
              </a:r>
              <a:r>
                <a:rPr lang="en-US" sz="1800" i="0">
                  <a:latin typeface="Arial" charset="0"/>
                  <a:sym typeface="Symbol" pitchFamily="18" charset="2"/>
                </a:rPr>
                <a:t></a:t>
              </a:r>
              <a:r>
                <a:rPr lang="en-US" sz="2000" i="0"/>
                <a:t>10</a:t>
              </a:r>
              <a:r>
                <a:rPr lang="en-US" sz="2000" i="0" baseline="43000"/>
                <a:t>14</a:t>
              </a:r>
              <a:r>
                <a:rPr lang="en-US" sz="2000" i="0" baseline="-43000"/>
                <a:t> </a:t>
              </a:r>
              <a:r>
                <a:rPr lang="en-US" sz="2000" i="0"/>
                <a:t>Hz), laranja, amarelo,..., verde, azul, violeta (7.5</a:t>
              </a:r>
              <a:r>
                <a:rPr lang="en-US" sz="2000" i="0">
                  <a:sym typeface="Symbol" pitchFamily="18" charset="2"/>
                </a:rPr>
                <a:t></a:t>
              </a:r>
              <a:r>
                <a:rPr lang="en-US" sz="2000" i="0"/>
                <a:t>10</a:t>
              </a:r>
              <a:r>
                <a:rPr lang="en-US" sz="2000" i="0" baseline="43000"/>
                <a:t>14</a:t>
              </a:r>
              <a:r>
                <a:rPr lang="en-US" sz="2000" i="0" baseline="-43000"/>
                <a:t> </a:t>
              </a:r>
              <a:r>
                <a:rPr lang="en-US" sz="2000" i="0"/>
                <a:t>Hz)</a:t>
              </a:r>
            </a:p>
          </p:txBody>
        </p:sp>
        <p:sp>
          <p:nvSpPr>
            <p:cNvPr id="181294" name="Line 64"/>
            <p:cNvSpPr>
              <a:spLocks noChangeShapeType="1"/>
            </p:cNvSpPr>
            <p:nvPr/>
          </p:nvSpPr>
          <p:spPr bwMode="auto">
            <a:xfrm flipV="1">
              <a:off x="488" y="2995"/>
              <a:ext cx="1863" cy="3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295" name="Line 65"/>
            <p:cNvSpPr>
              <a:spLocks noChangeShapeType="1"/>
            </p:cNvSpPr>
            <p:nvPr/>
          </p:nvSpPr>
          <p:spPr bwMode="auto">
            <a:xfrm>
              <a:off x="2918" y="3013"/>
              <a:ext cx="1017" cy="33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296" name="Rectangle 66"/>
            <p:cNvSpPr>
              <a:spLocks noChangeArrowheads="1"/>
            </p:cNvSpPr>
            <p:nvPr/>
          </p:nvSpPr>
          <p:spPr bwMode="auto">
            <a:xfrm>
              <a:off x="209" y="3615"/>
              <a:ext cx="3949" cy="243"/>
            </a:xfrm>
            <a:prstGeom prst="rect">
              <a:avLst/>
            </a:prstGeom>
            <a:gradFill rotWithShape="1">
              <a:gsLst>
                <a:gs pos="0">
                  <a:srgbClr val="A603AB"/>
                </a:gs>
                <a:gs pos="12000">
                  <a:srgbClr val="E81766"/>
                </a:gs>
                <a:gs pos="27000">
                  <a:srgbClr val="EE3F17"/>
                </a:gs>
                <a:gs pos="48000">
                  <a:srgbClr val="FFFF00"/>
                </a:gs>
                <a:gs pos="64999">
                  <a:srgbClr val="1A8D48"/>
                </a:gs>
                <a:gs pos="78999">
                  <a:srgbClr val="0819FB"/>
                </a:gs>
                <a:gs pos="100000">
                  <a:srgbClr val="A603AB"/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81291" name="Rectangle 72"/>
          <p:cNvSpPr>
            <a:spLocks noChangeArrowheads="1"/>
          </p:cNvSpPr>
          <p:nvPr/>
        </p:nvSpPr>
        <p:spPr bwMode="auto">
          <a:xfrm>
            <a:off x="7100888" y="4198938"/>
            <a:ext cx="13541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 i="0">
                <a:solidFill>
                  <a:srgbClr val="000000"/>
                </a:solidFill>
              </a:rPr>
              <a:t>Ultra-Violeta</a:t>
            </a:r>
          </a:p>
        </p:txBody>
      </p:sp>
      <p:sp>
        <p:nvSpPr>
          <p:cNvPr id="181292" name="Rectangle 74"/>
          <p:cNvSpPr>
            <a:spLocks noChangeArrowheads="1"/>
          </p:cNvSpPr>
          <p:nvPr/>
        </p:nvSpPr>
        <p:spPr bwMode="auto">
          <a:xfrm>
            <a:off x="6980238" y="3200400"/>
            <a:ext cx="1200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6675" tIns="31750" rIns="66675" bIns="31750">
            <a:spAutoFit/>
          </a:bodyPr>
          <a:lstStyle/>
          <a:p>
            <a:pPr defTabSz="476250"/>
            <a:r>
              <a:rPr lang="en-US" sz="1800" i="0">
                <a:solidFill>
                  <a:srgbClr val="000000"/>
                </a:solidFill>
              </a:rPr>
              <a:t>RaiosGama</a:t>
            </a:r>
          </a:p>
        </p:txBody>
      </p:sp>
    </p:spTree>
    <p:extLst>
      <p:ext uri="{BB962C8B-B14F-4D97-AF65-F5344CB8AC3E}">
        <p14:creationId xmlns:p14="http://schemas.microsoft.com/office/powerpoint/2010/main" val="2856529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5" name="Footer Placeholder 2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pic>
        <p:nvPicPr>
          <p:cNvPr id="941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13" y="1196975"/>
            <a:ext cx="1714501" cy="1276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1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2425700"/>
            <a:ext cx="1714500" cy="3838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1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0" y="257175"/>
            <a:ext cx="1714500" cy="1276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1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037" y="1533525"/>
            <a:ext cx="1714501" cy="5124450"/>
          </a:xfrm>
          <a:prstGeom prst="rect">
            <a:avLst/>
          </a:prstGeom>
          <a:ln w="12700">
            <a:miter lim="400000"/>
          </a:ln>
        </p:spPr>
      </p:pic>
      <p:sp>
        <p:nvSpPr>
          <p:cNvPr id="9420" name="Date Placeholder 1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>
              <a:defRPr sz="1200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42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31556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5" name="Footer Placeholder 2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466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467" name="Rectangle 2"/>
          <p:cNvSpPr txBox="1">
            <a:spLocks noGrp="1"/>
          </p:cNvSpPr>
          <p:nvPr>
            <p:ph type="title"/>
          </p:nvPr>
        </p:nvSpPr>
        <p:spPr>
          <a:xfrm>
            <a:off x="508000" y="328613"/>
            <a:ext cx="8255000" cy="7588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40528">
              <a:defRPr sz="2528"/>
            </a:pPr>
            <a:r>
              <a:t>Processos de formação de cores:</a:t>
            </a:r>
            <a:br/>
            <a:r>
              <a:t>por pigmentos</a:t>
            </a:r>
          </a:p>
        </p:txBody>
      </p:sp>
      <p:grpSp>
        <p:nvGrpSpPr>
          <p:cNvPr id="9477" name="Group 39"/>
          <p:cNvGrpSpPr/>
          <p:nvPr/>
        </p:nvGrpSpPr>
        <p:grpSpPr>
          <a:xfrm>
            <a:off x="2987674" y="3689349"/>
            <a:ext cx="5777845" cy="3003976"/>
            <a:chOff x="0" y="0"/>
            <a:chExt cx="5777843" cy="3003974"/>
          </a:xfrm>
        </p:grpSpPr>
        <p:sp>
          <p:nvSpPr>
            <p:cNvPr id="9468" name="Freeform 40"/>
            <p:cNvSpPr/>
            <p:nvPr/>
          </p:nvSpPr>
          <p:spPr>
            <a:xfrm>
              <a:off x="1346729" y="849156"/>
              <a:ext cx="2961218" cy="182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0" y="21600"/>
                  </a:lnTo>
                </a:path>
              </a:pathLst>
            </a:custGeom>
            <a:solidFill>
              <a:schemeClr val="accent3">
                <a:lumOff val="44000"/>
              </a:schemeClr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69" name="Rectangle 41"/>
            <p:cNvSpPr txBox="1"/>
            <p:nvPr/>
          </p:nvSpPr>
          <p:spPr>
            <a:xfrm>
              <a:off x="0" y="2714515"/>
              <a:ext cx="964259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tinta preta</a:t>
              </a:r>
            </a:p>
          </p:txBody>
        </p:sp>
        <p:sp>
          <p:nvSpPr>
            <p:cNvPr id="9470" name="Rectangle 42"/>
            <p:cNvSpPr txBox="1"/>
            <p:nvPr/>
          </p:nvSpPr>
          <p:spPr>
            <a:xfrm>
              <a:off x="19050" y="493407"/>
              <a:ext cx="1112541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tinta branca</a:t>
              </a:r>
            </a:p>
          </p:txBody>
        </p:sp>
        <p:sp>
          <p:nvSpPr>
            <p:cNvPr id="9471" name="Rectangle 43"/>
            <p:cNvSpPr txBox="1"/>
            <p:nvPr/>
          </p:nvSpPr>
          <p:spPr>
            <a:xfrm>
              <a:off x="4556782" y="479487"/>
              <a:ext cx="1221062" cy="49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tinta colorida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(saturada)</a:t>
              </a:r>
            </a:p>
          </p:txBody>
        </p:sp>
        <p:sp>
          <p:nvSpPr>
            <p:cNvPr id="9472" name="Line 44"/>
            <p:cNvSpPr/>
            <p:nvPr/>
          </p:nvSpPr>
          <p:spPr>
            <a:xfrm flipH="1">
              <a:off x="2576513" y="1242026"/>
              <a:ext cx="1405467" cy="8723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73" name="Line 45"/>
            <p:cNvSpPr/>
            <p:nvPr/>
          </p:nvSpPr>
          <p:spPr>
            <a:xfrm flipH="1" flipV="1">
              <a:off x="2250546" y="750165"/>
              <a:ext cx="14224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74" name="Rectangle 46"/>
            <p:cNvSpPr txBox="1"/>
            <p:nvPr/>
          </p:nvSpPr>
          <p:spPr>
            <a:xfrm>
              <a:off x="3194050" y="1800396"/>
              <a:ext cx="915034" cy="695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tons mais 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escuros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</a:t>
              </a: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shade)</a:t>
              </a:r>
            </a:p>
          </p:txBody>
        </p:sp>
        <p:sp>
          <p:nvSpPr>
            <p:cNvPr id="9475" name="Rectangle 47"/>
            <p:cNvSpPr txBox="1"/>
            <p:nvPr/>
          </p:nvSpPr>
          <p:spPr>
            <a:xfrm>
              <a:off x="2406650" y="0"/>
              <a:ext cx="915034" cy="695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tons mais 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claros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</a:t>
              </a: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tints)</a:t>
              </a:r>
            </a:p>
          </p:txBody>
        </p:sp>
        <p:sp>
          <p:nvSpPr>
            <p:cNvPr id="9476" name="Rectangle 48"/>
            <p:cNvSpPr txBox="1"/>
            <p:nvPr/>
          </p:nvSpPr>
          <p:spPr>
            <a:xfrm>
              <a:off x="173566" y="1447741"/>
              <a:ext cx="657971" cy="49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Cinzas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</a:t>
              </a: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greys</a:t>
              </a: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)</a:t>
              </a:r>
            </a:p>
          </p:txBody>
        </p:sp>
      </p:grpSp>
      <p:sp>
        <p:nvSpPr>
          <p:cNvPr id="9478" name="Oval 49"/>
          <p:cNvSpPr/>
          <p:nvPr/>
        </p:nvSpPr>
        <p:spPr>
          <a:xfrm>
            <a:off x="635000" y="5345112"/>
            <a:ext cx="139700" cy="103189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79" name="Freeform 50"/>
          <p:cNvSpPr/>
          <p:nvPr/>
        </p:nvSpPr>
        <p:spPr>
          <a:xfrm>
            <a:off x="414337" y="4803775"/>
            <a:ext cx="2007659" cy="101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76" y="17174"/>
                </a:moveTo>
                <a:lnTo>
                  <a:pt x="8476" y="16448"/>
                </a:lnTo>
                <a:lnTo>
                  <a:pt x="7838" y="16051"/>
                </a:lnTo>
                <a:lnTo>
                  <a:pt x="7109" y="16117"/>
                </a:lnTo>
                <a:lnTo>
                  <a:pt x="5605" y="17306"/>
                </a:lnTo>
                <a:lnTo>
                  <a:pt x="3965" y="18231"/>
                </a:lnTo>
                <a:lnTo>
                  <a:pt x="1139" y="17769"/>
                </a:lnTo>
                <a:lnTo>
                  <a:pt x="182" y="16117"/>
                </a:lnTo>
                <a:lnTo>
                  <a:pt x="182" y="15919"/>
                </a:lnTo>
                <a:lnTo>
                  <a:pt x="0" y="12286"/>
                </a:lnTo>
                <a:lnTo>
                  <a:pt x="1230" y="6341"/>
                </a:lnTo>
                <a:lnTo>
                  <a:pt x="3235" y="3765"/>
                </a:lnTo>
                <a:lnTo>
                  <a:pt x="3737" y="3831"/>
                </a:lnTo>
                <a:lnTo>
                  <a:pt x="6334" y="1850"/>
                </a:lnTo>
                <a:lnTo>
                  <a:pt x="10481" y="594"/>
                </a:lnTo>
                <a:lnTo>
                  <a:pt x="14765" y="0"/>
                </a:lnTo>
                <a:lnTo>
                  <a:pt x="19504" y="1519"/>
                </a:lnTo>
                <a:lnTo>
                  <a:pt x="21600" y="6473"/>
                </a:lnTo>
                <a:lnTo>
                  <a:pt x="21509" y="12617"/>
                </a:lnTo>
                <a:lnTo>
                  <a:pt x="20962" y="17967"/>
                </a:lnTo>
                <a:lnTo>
                  <a:pt x="18091" y="20939"/>
                </a:lnTo>
                <a:lnTo>
                  <a:pt x="12122" y="21600"/>
                </a:lnTo>
                <a:lnTo>
                  <a:pt x="8704" y="21270"/>
                </a:lnTo>
                <a:lnTo>
                  <a:pt x="7792" y="20081"/>
                </a:lnTo>
                <a:lnTo>
                  <a:pt x="8020" y="18099"/>
                </a:lnTo>
                <a:lnTo>
                  <a:pt x="8294" y="17571"/>
                </a:lnTo>
                <a:lnTo>
                  <a:pt x="8385" y="17505"/>
                </a:lnTo>
                <a:lnTo>
                  <a:pt x="8476" y="17174"/>
                </a:lnTo>
              </a:path>
            </a:pathLst>
          </a:cu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0" name="Oval 51"/>
          <p:cNvSpPr/>
          <p:nvPr/>
        </p:nvSpPr>
        <p:spPr>
          <a:xfrm>
            <a:off x="711200" y="5141912"/>
            <a:ext cx="139700" cy="101601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1" name="Oval 52"/>
          <p:cNvSpPr/>
          <p:nvPr/>
        </p:nvSpPr>
        <p:spPr>
          <a:xfrm>
            <a:off x="947737" y="5027612"/>
            <a:ext cx="139701" cy="101601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2" name="Oval 53"/>
          <p:cNvSpPr/>
          <p:nvPr/>
        </p:nvSpPr>
        <p:spPr>
          <a:xfrm>
            <a:off x="1211262" y="4937125"/>
            <a:ext cx="139701" cy="10160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3" name="Oval 54"/>
          <p:cNvSpPr/>
          <p:nvPr/>
        </p:nvSpPr>
        <p:spPr>
          <a:xfrm>
            <a:off x="1460500" y="4937125"/>
            <a:ext cx="139700" cy="10160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4" name="Oval 55"/>
          <p:cNvSpPr/>
          <p:nvPr/>
        </p:nvSpPr>
        <p:spPr>
          <a:xfrm>
            <a:off x="1714500" y="4943475"/>
            <a:ext cx="139700" cy="10160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5" name="Oval 56"/>
          <p:cNvSpPr/>
          <p:nvPr/>
        </p:nvSpPr>
        <p:spPr>
          <a:xfrm>
            <a:off x="1960563" y="5008562"/>
            <a:ext cx="139701" cy="101601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6" name="Oval 57"/>
          <p:cNvSpPr/>
          <p:nvPr/>
        </p:nvSpPr>
        <p:spPr>
          <a:xfrm>
            <a:off x="2039938" y="5191125"/>
            <a:ext cx="139701" cy="10160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7" name="Oval 58"/>
          <p:cNvSpPr/>
          <p:nvPr/>
        </p:nvSpPr>
        <p:spPr>
          <a:xfrm>
            <a:off x="2036763" y="5413375"/>
            <a:ext cx="139701" cy="103188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8" name="Oval 59"/>
          <p:cNvSpPr/>
          <p:nvPr/>
        </p:nvSpPr>
        <p:spPr>
          <a:xfrm>
            <a:off x="1816100" y="5568950"/>
            <a:ext cx="139700" cy="10160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489" name="Rectangle 60"/>
          <p:cNvSpPr txBox="1"/>
          <p:nvPr/>
        </p:nvSpPr>
        <p:spPr>
          <a:xfrm>
            <a:off x="846980" y="5848350"/>
            <a:ext cx="768253" cy="62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PALHETA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PINTOR</a:t>
            </a:r>
          </a:p>
        </p:txBody>
      </p:sp>
      <p:sp>
        <p:nvSpPr>
          <p:cNvPr id="9490" name="Rectangle 61"/>
          <p:cNvSpPr txBox="1"/>
          <p:nvPr/>
        </p:nvSpPr>
        <p:spPr>
          <a:xfrm>
            <a:off x="4978399" y="4952999"/>
            <a:ext cx="480085" cy="28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4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tons</a:t>
            </a:r>
          </a:p>
        </p:txBody>
      </p:sp>
      <p:pic>
        <p:nvPicPr>
          <p:cNvPr id="9491" name="Picture 62" descr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500187"/>
            <a:ext cx="2681288" cy="2681288"/>
          </a:xfrm>
          <a:prstGeom prst="rect">
            <a:avLst/>
          </a:prstGeom>
          <a:ln w="12700">
            <a:miter lim="400000"/>
          </a:ln>
        </p:spPr>
      </p:pic>
      <p:sp>
        <p:nvSpPr>
          <p:cNvPr id="949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44492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7" grpId="0" animBg="1" advAuto="0"/>
      <p:bldP spid="9478" grpId="0" animBg="1" advAuto="0"/>
      <p:bldP spid="9479" grpId="0" animBg="1" advAuto="0"/>
      <p:bldP spid="9480" grpId="0" animBg="1" advAuto="0"/>
      <p:bldP spid="9481" grpId="0" animBg="1" advAuto="0"/>
      <p:bldP spid="9482" grpId="0" animBg="1" advAuto="0"/>
      <p:bldP spid="9483" grpId="0" animBg="1" advAuto="0"/>
      <p:bldP spid="9484" grpId="0" animBg="1" advAuto="0"/>
      <p:bldP spid="9485" grpId="0" animBg="1" advAuto="0"/>
      <p:bldP spid="9486" grpId="0" animBg="1" advAuto="0"/>
      <p:bldP spid="9487" grpId="0" animBg="1" advAuto="0"/>
      <p:bldP spid="9488" grpId="0" animBg="1" advAuto="0"/>
      <p:bldP spid="9489" grpId="0" animBg="1" advAuto="0"/>
      <p:bldP spid="9490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4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495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496" name="Rectangle 2"/>
          <p:cNvSpPr txBox="1">
            <a:spLocks noGrp="1"/>
          </p:cNvSpPr>
          <p:nvPr>
            <p:ph type="title"/>
          </p:nvPr>
        </p:nvSpPr>
        <p:spPr>
          <a:xfrm>
            <a:off x="166687" y="88900"/>
            <a:ext cx="8521701" cy="1141413"/>
          </a:xfrm>
          <a:prstGeom prst="rect">
            <a:avLst/>
          </a:prstGeom>
        </p:spPr>
        <p:txBody>
          <a:bodyPr/>
          <a:lstStyle/>
          <a:p>
            <a:r>
              <a:t>Monitores </a:t>
            </a:r>
          </a:p>
        </p:txBody>
      </p:sp>
      <p:sp>
        <p:nvSpPr>
          <p:cNvPr id="9497" name="Rectangle 3"/>
          <p:cNvSpPr txBox="1"/>
          <p:nvPr/>
        </p:nvSpPr>
        <p:spPr>
          <a:xfrm>
            <a:off x="609599" y="1698624"/>
            <a:ext cx="3735936" cy="37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 ) Sistemas dos Monitores -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mRGB</a:t>
            </a:r>
          </a:p>
        </p:txBody>
      </p:sp>
      <p:sp>
        <p:nvSpPr>
          <p:cNvPr id="9498" name="Rectangle 31"/>
          <p:cNvSpPr txBox="1"/>
          <p:nvPr/>
        </p:nvSpPr>
        <p:spPr>
          <a:xfrm>
            <a:off x="6924675" y="4075112"/>
            <a:ext cx="1517714" cy="28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4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aditivo</a:t>
            </a:r>
          </a:p>
        </p:txBody>
      </p:sp>
      <p:pic>
        <p:nvPicPr>
          <p:cNvPr id="9499" name="Picture 43" descr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0"/>
            <a:ext cx="5961063" cy="3492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03" name="Group 44"/>
          <p:cNvGrpSpPr/>
          <p:nvPr/>
        </p:nvGrpSpPr>
        <p:grpSpPr>
          <a:xfrm>
            <a:off x="4962525" y="2024063"/>
            <a:ext cx="2339975" cy="2000251"/>
            <a:chOff x="0" y="0"/>
            <a:chExt cx="2339975" cy="2000250"/>
          </a:xfrm>
        </p:grpSpPr>
        <p:pic>
          <p:nvPicPr>
            <p:cNvPr id="9500" name="Picture 32" descr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39975" cy="20002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01" name="Picture 35" descr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248" y="298450"/>
              <a:ext cx="1751286" cy="1454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02" name="AutoShape 37"/>
            <p:cNvSpPr/>
            <p:nvPr/>
          </p:nvSpPr>
          <p:spPr>
            <a:xfrm rot="16200000">
              <a:off x="1546772" y="578439"/>
              <a:ext cx="90488" cy="7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572" y="0"/>
                  </a:lnTo>
                  <a:lnTo>
                    <a:pt x="17028" y="0"/>
                  </a:lnTo>
                  <a:lnTo>
                    <a:pt x="21600" y="10800"/>
                  </a:lnTo>
                  <a:lnTo>
                    <a:pt x="17028" y="21600"/>
                  </a:lnTo>
                  <a:lnTo>
                    <a:pt x="4572" y="2160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516" name="Group 50"/>
          <p:cNvGrpSpPr/>
          <p:nvPr/>
        </p:nvGrpSpPr>
        <p:grpSpPr>
          <a:xfrm>
            <a:off x="6384925" y="4632325"/>
            <a:ext cx="2116139" cy="1897063"/>
            <a:chOff x="0" y="0"/>
            <a:chExt cx="2116138" cy="1897062"/>
          </a:xfrm>
        </p:grpSpPr>
        <p:sp>
          <p:nvSpPr>
            <p:cNvPr id="9504" name="Oval 51"/>
            <p:cNvSpPr/>
            <p:nvPr/>
          </p:nvSpPr>
          <p:spPr>
            <a:xfrm>
              <a:off x="343607" y="-1"/>
              <a:ext cx="1388055" cy="1306455"/>
            </a:xfrm>
            <a:prstGeom prst="ellipse">
              <a:avLst/>
            </a:pr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5" name="Oval 53"/>
            <p:cNvSpPr/>
            <p:nvPr/>
          </p:nvSpPr>
          <p:spPr>
            <a:xfrm>
              <a:off x="728084" y="545067"/>
              <a:ext cx="1388055" cy="1305033"/>
            </a:xfrm>
            <a:prstGeom prst="ellipse">
              <a:avLst/>
            </a:prstGeom>
            <a:solidFill>
              <a:srgbClr val="00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6" name="Oval 55"/>
            <p:cNvSpPr/>
            <p:nvPr/>
          </p:nvSpPr>
          <p:spPr>
            <a:xfrm>
              <a:off x="-1" y="590608"/>
              <a:ext cx="1388056" cy="1306455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7" name="Freeform 57"/>
            <p:cNvSpPr/>
            <p:nvPr/>
          </p:nvSpPr>
          <p:spPr>
            <a:xfrm>
              <a:off x="345121" y="590608"/>
              <a:ext cx="1042933" cy="71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932"/>
                  </a:moveTo>
                  <a:lnTo>
                    <a:pt x="21177" y="19233"/>
                  </a:lnTo>
                  <a:lnTo>
                    <a:pt x="20785" y="19513"/>
                  </a:lnTo>
                  <a:lnTo>
                    <a:pt x="20362" y="19793"/>
                  </a:lnTo>
                  <a:lnTo>
                    <a:pt x="19938" y="20051"/>
                  </a:lnTo>
                  <a:lnTo>
                    <a:pt x="19500" y="20288"/>
                  </a:lnTo>
                  <a:lnTo>
                    <a:pt x="19076" y="20503"/>
                  </a:lnTo>
                  <a:lnTo>
                    <a:pt x="18606" y="20739"/>
                  </a:lnTo>
                  <a:lnTo>
                    <a:pt x="18167" y="20890"/>
                  </a:lnTo>
                  <a:lnTo>
                    <a:pt x="17713" y="21062"/>
                  </a:lnTo>
                  <a:lnTo>
                    <a:pt x="17242" y="21213"/>
                  </a:lnTo>
                  <a:lnTo>
                    <a:pt x="16772" y="21320"/>
                  </a:lnTo>
                  <a:lnTo>
                    <a:pt x="16286" y="21449"/>
                  </a:lnTo>
                  <a:lnTo>
                    <a:pt x="15816" y="21514"/>
                  </a:lnTo>
                  <a:lnTo>
                    <a:pt x="15330" y="21578"/>
                  </a:lnTo>
                  <a:lnTo>
                    <a:pt x="14828" y="21600"/>
                  </a:lnTo>
                  <a:lnTo>
                    <a:pt x="14343" y="21600"/>
                  </a:lnTo>
                  <a:lnTo>
                    <a:pt x="13621" y="21578"/>
                  </a:lnTo>
                  <a:lnTo>
                    <a:pt x="12916" y="21514"/>
                  </a:lnTo>
                  <a:lnTo>
                    <a:pt x="12211" y="21385"/>
                  </a:lnTo>
                  <a:lnTo>
                    <a:pt x="11866" y="21320"/>
                  </a:lnTo>
                  <a:lnTo>
                    <a:pt x="11505" y="21213"/>
                  </a:lnTo>
                  <a:lnTo>
                    <a:pt x="11176" y="21127"/>
                  </a:lnTo>
                  <a:lnTo>
                    <a:pt x="10831" y="21019"/>
                  </a:lnTo>
                  <a:lnTo>
                    <a:pt x="10173" y="20761"/>
                  </a:lnTo>
                  <a:lnTo>
                    <a:pt x="9844" y="20610"/>
                  </a:lnTo>
                  <a:lnTo>
                    <a:pt x="9515" y="20481"/>
                  </a:lnTo>
                  <a:lnTo>
                    <a:pt x="9201" y="20309"/>
                  </a:lnTo>
                  <a:lnTo>
                    <a:pt x="8888" y="20116"/>
                  </a:lnTo>
                  <a:lnTo>
                    <a:pt x="8558" y="19922"/>
                  </a:lnTo>
                  <a:lnTo>
                    <a:pt x="8261" y="19728"/>
                  </a:lnTo>
                  <a:lnTo>
                    <a:pt x="7947" y="19535"/>
                  </a:lnTo>
                  <a:lnTo>
                    <a:pt x="7649" y="19363"/>
                  </a:lnTo>
                  <a:lnTo>
                    <a:pt x="7069" y="18868"/>
                  </a:lnTo>
                  <a:lnTo>
                    <a:pt x="6474" y="18394"/>
                  </a:lnTo>
                  <a:lnTo>
                    <a:pt x="5941" y="17878"/>
                  </a:lnTo>
                  <a:lnTo>
                    <a:pt x="5408" y="17297"/>
                  </a:lnTo>
                  <a:lnTo>
                    <a:pt x="5141" y="16996"/>
                  </a:lnTo>
                  <a:lnTo>
                    <a:pt x="4891" y="16716"/>
                  </a:lnTo>
                  <a:lnTo>
                    <a:pt x="4624" y="16394"/>
                  </a:lnTo>
                  <a:lnTo>
                    <a:pt x="4373" y="16114"/>
                  </a:lnTo>
                  <a:lnTo>
                    <a:pt x="4138" y="15791"/>
                  </a:lnTo>
                  <a:lnTo>
                    <a:pt x="3903" y="15425"/>
                  </a:lnTo>
                  <a:lnTo>
                    <a:pt x="3464" y="14759"/>
                  </a:lnTo>
                  <a:lnTo>
                    <a:pt x="3041" y="14049"/>
                  </a:lnTo>
                  <a:lnTo>
                    <a:pt x="2821" y="13661"/>
                  </a:lnTo>
                  <a:lnTo>
                    <a:pt x="2618" y="13317"/>
                  </a:lnTo>
                  <a:lnTo>
                    <a:pt x="2242" y="12543"/>
                  </a:lnTo>
                  <a:lnTo>
                    <a:pt x="2069" y="12155"/>
                  </a:lnTo>
                  <a:lnTo>
                    <a:pt x="1897" y="11725"/>
                  </a:lnTo>
                  <a:lnTo>
                    <a:pt x="1567" y="10929"/>
                  </a:lnTo>
                  <a:lnTo>
                    <a:pt x="1426" y="10520"/>
                  </a:lnTo>
                  <a:lnTo>
                    <a:pt x="1285" y="10090"/>
                  </a:lnTo>
                  <a:lnTo>
                    <a:pt x="1144" y="9638"/>
                  </a:lnTo>
                  <a:lnTo>
                    <a:pt x="1003" y="9229"/>
                  </a:lnTo>
                  <a:lnTo>
                    <a:pt x="878" y="8778"/>
                  </a:lnTo>
                  <a:lnTo>
                    <a:pt x="768" y="8347"/>
                  </a:lnTo>
                  <a:lnTo>
                    <a:pt x="643" y="7917"/>
                  </a:lnTo>
                  <a:lnTo>
                    <a:pt x="549" y="7465"/>
                  </a:lnTo>
                  <a:lnTo>
                    <a:pt x="361" y="6519"/>
                  </a:lnTo>
                  <a:lnTo>
                    <a:pt x="298" y="6045"/>
                  </a:lnTo>
                  <a:lnTo>
                    <a:pt x="219" y="5594"/>
                  </a:lnTo>
                  <a:lnTo>
                    <a:pt x="110" y="4625"/>
                  </a:lnTo>
                  <a:lnTo>
                    <a:pt x="63" y="4152"/>
                  </a:lnTo>
                  <a:lnTo>
                    <a:pt x="47" y="3657"/>
                  </a:lnTo>
                  <a:lnTo>
                    <a:pt x="0" y="3184"/>
                  </a:lnTo>
                  <a:lnTo>
                    <a:pt x="0" y="2689"/>
                  </a:lnTo>
                  <a:lnTo>
                    <a:pt x="392" y="2367"/>
                  </a:lnTo>
                  <a:lnTo>
                    <a:pt x="784" y="2087"/>
                  </a:lnTo>
                  <a:lnTo>
                    <a:pt x="1207" y="1807"/>
                  </a:lnTo>
                  <a:lnTo>
                    <a:pt x="1630" y="1549"/>
                  </a:lnTo>
                  <a:lnTo>
                    <a:pt x="2069" y="1312"/>
                  </a:lnTo>
                  <a:lnTo>
                    <a:pt x="2524" y="1097"/>
                  </a:lnTo>
                  <a:lnTo>
                    <a:pt x="2963" y="904"/>
                  </a:lnTo>
                  <a:lnTo>
                    <a:pt x="3417" y="710"/>
                  </a:lnTo>
                  <a:lnTo>
                    <a:pt x="3872" y="538"/>
                  </a:lnTo>
                  <a:lnTo>
                    <a:pt x="4812" y="280"/>
                  </a:lnTo>
                  <a:lnTo>
                    <a:pt x="5282" y="194"/>
                  </a:lnTo>
                  <a:lnTo>
                    <a:pt x="5753" y="86"/>
                  </a:lnTo>
                  <a:lnTo>
                    <a:pt x="6239" y="65"/>
                  </a:lnTo>
                  <a:lnTo>
                    <a:pt x="6740" y="0"/>
                  </a:lnTo>
                  <a:lnTo>
                    <a:pt x="7226" y="0"/>
                  </a:lnTo>
                  <a:lnTo>
                    <a:pt x="7947" y="22"/>
                  </a:lnTo>
                  <a:lnTo>
                    <a:pt x="8653" y="86"/>
                  </a:lnTo>
                  <a:lnTo>
                    <a:pt x="9358" y="215"/>
                  </a:lnTo>
                  <a:lnTo>
                    <a:pt x="9703" y="280"/>
                  </a:lnTo>
                  <a:lnTo>
                    <a:pt x="10063" y="387"/>
                  </a:lnTo>
                  <a:lnTo>
                    <a:pt x="10392" y="473"/>
                  </a:lnTo>
                  <a:lnTo>
                    <a:pt x="10737" y="602"/>
                  </a:lnTo>
                  <a:lnTo>
                    <a:pt x="11396" y="839"/>
                  </a:lnTo>
                  <a:lnTo>
                    <a:pt x="11725" y="990"/>
                  </a:lnTo>
                  <a:lnTo>
                    <a:pt x="12054" y="1162"/>
                  </a:lnTo>
                  <a:lnTo>
                    <a:pt x="12383" y="1312"/>
                  </a:lnTo>
                  <a:lnTo>
                    <a:pt x="12712" y="1484"/>
                  </a:lnTo>
                  <a:lnTo>
                    <a:pt x="13308" y="1872"/>
                  </a:lnTo>
                  <a:lnTo>
                    <a:pt x="13621" y="2065"/>
                  </a:lnTo>
                  <a:lnTo>
                    <a:pt x="13919" y="2280"/>
                  </a:lnTo>
                  <a:lnTo>
                    <a:pt x="14515" y="2732"/>
                  </a:lnTo>
                  <a:lnTo>
                    <a:pt x="15095" y="3206"/>
                  </a:lnTo>
                  <a:lnTo>
                    <a:pt x="15659" y="3722"/>
                  </a:lnTo>
                  <a:lnTo>
                    <a:pt x="16192" y="4303"/>
                  </a:lnTo>
                  <a:lnTo>
                    <a:pt x="16459" y="4604"/>
                  </a:lnTo>
                  <a:lnTo>
                    <a:pt x="16709" y="4884"/>
                  </a:lnTo>
                  <a:lnTo>
                    <a:pt x="16945" y="5206"/>
                  </a:lnTo>
                  <a:lnTo>
                    <a:pt x="17195" y="5529"/>
                  </a:lnTo>
                  <a:lnTo>
                    <a:pt x="17666" y="6175"/>
                  </a:lnTo>
                  <a:lnTo>
                    <a:pt x="18120" y="6841"/>
                  </a:lnTo>
                  <a:lnTo>
                    <a:pt x="18559" y="7594"/>
                  </a:lnTo>
                  <a:lnTo>
                    <a:pt x="18747" y="7939"/>
                  </a:lnTo>
                  <a:lnTo>
                    <a:pt x="18951" y="8326"/>
                  </a:lnTo>
                  <a:lnTo>
                    <a:pt x="19327" y="9057"/>
                  </a:lnTo>
                  <a:lnTo>
                    <a:pt x="19515" y="9488"/>
                  </a:lnTo>
                  <a:lnTo>
                    <a:pt x="19688" y="9875"/>
                  </a:lnTo>
                  <a:lnTo>
                    <a:pt x="20017" y="10671"/>
                  </a:lnTo>
                  <a:lnTo>
                    <a:pt x="20158" y="11080"/>
                  </a:lnTo>
                  <a:lnTo>
                    <a:pt x="20315" y="11531"/>
                  </a:lnTo>
                  <a:lnTo>
                    <a:pt x="20424" y="11962"/>
                  </a:lnTo>
                  <a:lnTo>
                    <a:pt x="20565" y="12371"/>
                  </a:lnTo>
                  <a:lnTo>
                    <a:pt x="20691" y="12822"/>
                  </a:lnTo>
                  <a:lnTo>
                    <a:pt x="20801" y="13274"/>
                  </a:lnTo>
                  <a:lnTo>
                    <a:pt x="20926" y="13726"/>
                  </a:lnTo>
                  <a:lnTo>
                    <a:pt x="21208" y="15081"/>
                  </a:lnTo>
                  <a:lnTo>
                    <a:pt x="21271" y="15555"/>
                  </a:lnTo>
                  <a:lnTo>
                    <a:pt x="21349" y="16006"/>
                  </a:lnTo>
                  <a:lnTo>
                    <a:pt x="21459" y="16975"/>
                  </a:lnTo>
                  <a:lnTo>
                    <a:pt x="21506" y="17448"/>
                  </a:lnTo>
                  <a:lnTo>
                    <a:pt x="21553" y="17943"/>
                  </a:lnTo>
                  <a:lnTo>
                    <a:pt x="21584" y="18416"/>
                  </a:lnTo>
                  <a:lnTo>
                    <a:pt x="21600" y="18932"/>
                  </a:lnTo>
                  <a:close/>
                </a:path>
              </a:pathLst>
            </a:custGeom>
            <a:solidFill>
              <a:srgbClr val="FF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8" name="Freeform 58"/>
            <p:cNvSpPr/>
            <p:nvPr/>
          </p:nvSpPr>
          <p:spPr>
            <a:xfrm>
              <a:off x="1038391" y="1213949"/>
              <a:ext cx="351177" cy="96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7"/>
                  </a:moveTo>
                  <a:lnTo>
                    <a:pt x="19231" y="6194"/>
                  </a:lnTo>
                  <a:lnTo>
                    <a:pt x="16723" y="10165"/>
                  </a:lnTo>
                  <a:lnTo>
                    <a:pt x="14075" y="13500"/>
                  </a:lnTo>
                  <a:lnTo>
                    <a:pt x="11381" y="16359"/>
                  </a:lnTo>
                  <a:lnTo>
                    <a:pt x="8686" y="18741"/>
                  </a:lnTo>
                  <a:lnTo>
                    <a:pt x="5853" y="20171"/>
                  </a:lnTo>
                  <a:lnTo>
                    <a:pt x="2973" y="21441"/>
                  </a:lnTo>
                  <a:lnTo>
                    <a:pt x="0" y="21600"/>
                  </a:lnTo>
                  <a:lnTo>
                    <a:pt x="0" y="20012"/>
                  </a:lnTo>
                  <a:lnTo>
                    <a:pt x="2834" y="19694"/>
                  </a:lnTo>
                  <a:lnTo>
                    <a:pt x="5714" y="18582"/>
                  </a:lnTo>
                  <a:lnTo>
                    <a:pt x="8454" y="17153"/>
                  </a:lnTo>
                  <a:lnTo>
                    <a:pt x="11195" y="14771"/>
                  </a:lnTo>
                  <a:lnTo>
                    <a:pt x="13796" y="11912"/>
                  </a:lnTo>
                  <a:lnTo>
                    <a:pt x="16444" y="8576"/>
                  </a:lnTo>
                  <a:lnTo>
                    <a:pt x="18952" y="4606"/>
                  </a:lnTo>
                  <a:lnTo>
                    <a:pt x="21321" y="0"/>
                  </a:lnTo>
                  <a:lnTo>
                    <a:pt x="21600" y="17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9" name="Freeform 59"/>
            <p:cNvSpPr/>
            <p:nvPr/>
          </p:nvSpPr>
          <p:spPr>
            <a:xfrm>
              <a:off x="338014" y="67462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lnTo>
                    <a:pt x="0" y="2160"/>
                  </a:lnTo>
                  <a:lnTo>
                    <a:pt x="6480" y="0"/>
                  </a:lnTo>
                  <a:lnTo>
                    <a:pt x="19440" y="21600"/>
                  </a:lnTo>
                  <a:lnTo>
                    <a:pt x="21600" y="8640"/>
                  </a:lnTo>
                  <a:lnTo>
                    <a:pt x="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0" name="Freeform 60"/>
            <p:cNvSpPr/>
            <p:nvPr/>
          </p:nvSpPr>
          <p:spPr>
            <a:xfrm>
              <a:off x="729598" y="668881"/>
              <a:ext cx="659970" cy="110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349"/>
                  </a:moveTo>
                  <a:lnTo>
                    <a:pt x="0" y="9947"/>
                  </a:lnTo>
                  <a:lnTo>
                    <a:pt x="25" y="9558"/>
                  </a:lnTo>
                  <a:lnTo>
                    <a:pt x="99" y="9170"/>
                  </a:lnTo>
                  <a:lnTo>
                    <a:pt x="173" y="8768"/>
                  </a:lnTo>
                  <a:lnTo>
                    <a:pt x="248" y="8393"/>
                  </a:lnTo>
                  <a:lnTo>
                    <a:pt x="372" y="8005"/>
                  </a:lnTo>
                  <a:lnTo>
                    <a:pt x="669" y="7255"/>
                  </a:lnTo>
                  <a:lnTo>
                    <a:pt x="842" y="6881"/>
                  </a:lnTo>
                  <a:lnTo>
                    <a:pt x="1040" y="6534"/>
                  </a:lnTo>
                  <a:lnTo>
                    <a:pt x="1263" y="6160"/>
                  </a:lnTo>
                  <a:lnTo>
                    <a:pt x="1486" y="5799"/>
                  </a:lnTo>
                  <a:lnTo>
                    <a:pt x="1734" y="5452"/>
                  </a:lnTo>
                  <a:lnTo>
                    <a:pt x="2006" y="5119"/>
                  </a:lnTo>
                  <a:lnTo>
                    <a:pt x="2279" y="4772"/>
                  </a:lnTo>
                  <a:lnTo>
                    <a:pt x="2576" y="4439"/>
                  </a:lnTo>
                  <a:lnTo>
                    <a:pt x="2923" y="4106"/>
                  </a:lnTo>
                  <a:lnTo>
                    <a:pt x="3245" y="3787"/>
                  </a:lnTo>
                  <a:lnTo>
                    <a:pt x="3592" y="3482"/>
                  </a:lnTo>
                  <a:lnTo>
                    <a:pt x="3963" y="3177"/>
                  </a:lnTo>
                  <a:lnTo>
                    <a:pt x="4360" y="2858"/>
                  </a:lnTo>
                  <a:lnTo>
                    <a:pt x="4731" y="2566"/>
                  </a:lnTo>
                  <a:lnTo>
                    <a:pt x="4954" y="2428"/>
                  </a:lnTo>
                  <a:lnTo>
                    <a:pt x="5152" y="2275"/>
                  </a:lnTo>
                  <a:lnTo>
                    <a:pt x="5573" y="1984"/>
                  </a:lnTo>
                  <a:lnTo>
                    <a:pt x="6465" y="1457"/>
                  </a:lnTo>
                  <a:lnTo>
                    <a:pt x="6961" y="1179"/>
                  </a:lnTo>
                  <a:lnTo>
                    <a:pt x="7431" y="929"/>
                  </a:lnTo>
                  <a:lnTo>
                    <a:pt x="7704" y="805"/>
                  </a:lnTo>
                  <a:lnTo>
                    <a:pt x="7927" y="680"/>
                  </a:lnTo>
                  <a:lnTo>
                    <a:pt x="8422" y="458"/>
                  </a:lnTo>
                  <a:lnTo>
                    <a:pt x="8942" y="222"/>
                  </a:lnTo>
                  <a:lnTo>
                    <a:pt x="9512" y="0"/>
                  </a:lnTo>
                  <a:lnTo>
                    <a:pt x="10181" y="208"/>
                  </a:lnTo>
                  <a:lnTo>
                    <a:pt x="10800" y="416"/>
                  </a:lnTo>
                  <a:lnTo>
                    <a:pt x="11469" y="638"/>
                  </a:lnTo>
                  <a:lnTo>
                    <a:pt x="12088" y="888"/>
                  </a:lnTo>
                  <a:lnTo>
                    <a:pt x="12683" y="1138"/>
                  </a:lnTo>
                  <a:lnTo>
                    <a:pt x="13277" y="1415"/>
                  </a:lnTo>
                  <a:lnTo>
                    <a:pt x="13872" y="1679"/>
                  </a:lnTo>
                  <a:lnTo>
                    <a:pt x="14417" y="1970"/>
                  </a:lnTo>
                  <a:lnTo>
                    <a:pt x="14986" y="2261"/>
                  </a:lnTo>
                  <a:lnTo>
                    <a:pt x="15506" y="2566"/>
                  </a:lnTo>
                  <a:lnTo>
                    <a:pt x="16027" y="2886"/>
                  </a:lnTo>
                  <a:lnTo>
                    <a:pt x="16250" y="3052"/>
                  </a:lnTo>
                  <a:lnTo>
                    <a:pt x="16497" y="3218"/>
                  </a:lnTo>
                  <a:lnTo>
                    <a:pt x="16968" y="3551"/>
                  </a:lnTo>
                  <a:lnTo>
                    <a:pt x="17414" y="3871"/>
                  </a:lnTo>
                  <a:lnTo>
                    <a:pt x="17835" y="4231"/>
                  </a:lnTo>
                  <a:lnTo>
                    <a:pt x="18231" y="4606"/>
                  </a:lnTo>
                  <a:lnTo>
                    <a:pt x="18652" y="4953"/>
                  </a:lnTo>
                  <a:lnTo>
                    <a:pt x="19024" y="5355"/>
                  </a:lnTo>
                  <a:lnTo>
                    <a:pt x="19346" y="5716"/>
                  </a:lnTo>
                  <a:lnTo>
                    <a:pt x="19668" y="6118"/>
                  </a:lnTo>
                  <a:lnTo>
                    <a:pt x="19965" y="6506"/>
                  </a:lnTo>
                  <a:lnTo>
                    <a:pt x="20238" y="6909"/>
                  </a:lnTo>
                  <a:lnTo>
                    <a:pt x="20485" y="7325"/>
                  </a:lnTo>
                  <a:lnTo>
                    <a:pt x="20708" y="7727"/>
                  </a:lnTo>
                  <a:lnTo>
                    <a:pt x="20931" y="8171"/>
                  </a:lnTo>
                  <a:lnTo>
                    <a:pt x="21129" y="8587"/>
                  </a:lnTo>
                  <a:lnTo>
                    <a:pt x="21278" y="9017"/>
                  </a:lnTo>
                  <a:lnTo>
                    <a:pt x="21377" y="9447"/>
                  </a:lnTo>
                  <a:lnTo>
                    <a:pt x="21501" y="9905"/>
                  </a:lnTo>
                  <a:lnTo>
                    <a:pt x="21575" y="10349"/>
                  </a:lnTo>
                  <a:lnTo>
                    <a:pt x="21600" y="10807"/>
                  </a:lnTo>
                  <a:lnTo>
                    <a:pt x="21600" y="11653"/>
                  </a:lnTo>
                  <a:lnTo>
                    <a:pt x="21575" y="12042"/>
                  </a:lnTo>
                  <a:lnTo>
                    <a:pt x="21501" y="12444"/>
                  </a:lnTo>
                  <a:lnTo>
                    <a:pt x="21352" y="13221"/>
                  </a:lnTo>
                  <a:lnTo>
                    <a:pt x="21228" y="13595"/>
                  </a:lnTo>
                  <a:lnTo>
                    <a:pt x="20931" y="14345"/>
                  </a:lnTo>
                  <a:lnTo>
                    <a:pt x="20758" y="14719"/>
                  </a:lnTo>
                  <a:lnTo>
                    <a:pt x="20560" y="15094"/>
                  </a:lnTo>
                  <a:lnTo>
                    <a:pt x="20337" y="15440"/>
                  </a:lnTo>
                  <a:lnTo>
                    <a:pt x="20114" y="15801"/>
                  </a:lnTo>
                  <a:lnTo>
                    <a:pt x="19866" y="16148"/>
                  </a:lnTo>
                  <a:lnTo>
                    <a:pt x="19618" y="16509"/>
                  </a:lnTo>
                  <a:lnTo>
                    <a:pt x="19321" y="16828"/>
                  </a:lnTo>
                  <a:lnTo>
                    <a:pt x="18727" y="17494"/>
                  </a:lnTo>
                  <a:lnTo>
                    <a:pt x="18355" y="17813"/>
                  </a:lnTo>
                  <a:lnTo>
                    <a:pt x="18008" y="18146"/>
                  </a:lnTo>
                  <a:lnTo>
                    <a:pt x="17637" y="18451"/>
                  </a:lnTo>
                  <a:lnTo>
                    <a:pt x="17265" y="18742"/>
                  </a:lnTo>
                  <a:lnTo>
                    <a:pt x="16869" y="19047"/>
                  </a:lnTo>
                  <a:lnTo>
                    <a:pt x="16646" y="19200"/>
                  </a:lnTo>
                  <a:lnTo>
                    <a:pt x="16472" y="19339"/>
                  </a:lnTo>
                  <a:lnTo>
                    <a:pt x="16027" y="19616"/>
                  </a:lnTo>
                  <a:lnTo>
                    <a:pt x="15581" y="19908"/>
                  </a:lnTo>
                  <a:lnTo>
                    <a:pt x="15135" y="20171"/>
                  </a:lnTo>
                  <a:lnTo>
                    <a:pt x="14639" y="20421"/>
                  </a:lnTo>
                  <a:lnTo>
                    <a:pt x="14169" y="20671"/>
                  </a:lnTo>
                  <a:lnTo>
                    <a:pt x="13946" y="20795"/>
                  </a:lnTo>
                  <a:lnTo>
                    <a:pt x="13698" y="20920"/>
                  </a:lnTo>
                  <a:lnTo>
                    <a:pt x="13178" y="21170"/>
                  </a:lnTo>
                  <a:lnTo>
                    <a:pt x="12658" y="21392"/>
                  </a:lnTo>
                  <a:lnTo>
                    <a:pt x="12138" y="21600"/>
                  </a:lnTo>
                  <a:lnTo>
                    <a:pt x="10800" y="21184"/>
                  </a:lnTo>
                  <a:lnTo>
                    <a:pt x="10181" y="20962"/>
                  </a:lnTo>
                  <a:lnTo>
                    <a:pt x="9537" y="20712"/>
                  </a:lnTo>
                  <a:lnTo>
                    <a:pt x="8917" y="20462"/>
                  </a:lnTo>
                  <a:lnTo>
                    <a:pt x="8323" y="20199"/>
                  </a:lnTo>
                  <a:lnTo>
                    <a:pt x="7728" y="19921"/>
                  </a:lnTo>
                  <a:lnTo>
                    <a:pt x="7183" y="19630"/>
                  </a:lnTo>
                  <a:lnTo>
                    <a:pt x="6663" y="19339"/>
                  </a:lnTo>
                  <a:lnTo>
                    <a:pt x="6094" y="19034"/>
                  </a:lnTo>
                  <a:lnTo>
                    <a:pt x="5623" y="18714"/>
                  </a:lnTo>
                  <a:lnTo>
                    <a:pt x="5350" y="18548"/>
                  </a:lnTo>
                  <a:lnTo>
                    <a:pt x="5103" y="18395"/>
                  </a:lnTo>
                  <a:lnTo>
                    <a:pt x="4211" y="17729"/>
                  </a:lnTo>
                  <a:lnTo>
                    <a:pt x="3765" y="17369"/>
                  </a:lnTo>
                  <a:lnTo>
                    <a:pt x="3369" y="17022"/>
                  </a:lnTo>
                  <a:lnTo>
                    <a:pt x="2948" y="16647"/>
                  </a:lnTo>
                  <a:lnTo>
                    <a:pt x="2576" y="16273"/>
                  </a:lnTo>
                  <a:lnTo>
                    <a:pt x="2254" y="15884"/>
                  </a:lnTo>
                  <a:lnTo>
                    <a:pt x="1932" y="15482"/>
                  </a:lnTo>
                  <a:lnTo>
                    <a:pt x="1635" y="15094"/>
                  </a:lnTo>
                  <a:lnTo>
                    <a:pt x="1362" y="14705"/>
                  </a:lnTo>
                  <a:lnTo>
                    <a:pt x="1115" y="14289"/>
                  </a:lnTo>
                  <a:lnTo>
                    <a:pt x="669" y="13457"/>
                  </a:lnTo>
                  <a:lnTo>
                    <a:pt x="520" y="13013"/>
                  </a:lnTo>
                  <a:lnTo>
                    <a:pt x="223" y="12153"/>
                  </a:lnTo>
                  <a:lnTo>
                    <a:pt x="149" y="11709"/>
                  </a:lnTo>
                  <a:lnTo>
                    <a:pt x="74" y="11251"/>
                  </a:lnTo>
                  <a:lnTo>
                    <a:pt x="25" y="10807"/>
                  </a:lnTo>
                  <a:lnTo>
                    <a:pt x="0" y="10349"/>
                  </a:lnTo>
                  <a:close/>
                </a:path>
              </a:pathLst>
            </a:cu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1" name="Freeform 61"/>
            <p:cNvSpPr/>
            <p:nvPr/>
          </p:nvSpPr>
          <p:spPr>
            <a:xfrm>
              <a:off x="1006308" y="65968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23"/>
                  </a:moveTo>
                  <a:lnTo>
                    <a:pt x="9257" y="0"/>
                  </a:lnTo>
                  <a:lnTo>
                    <a:pt x="21600" y="3323"/>
                  </a:lnTo>
                  <a:lnTo>
                    <a:pt x="3086" y="21600"/>
                  </a:lnTo>
                  <a:lnTo>
                    <a:pt x="21600" y="18277"/>
                  </a:lnTo>
                  <a:lnTo>
                    <a:pt x="0" y="33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2" name="Freeform 62"/>
            <p:cNvSpPr/>
            <p:nvPr/>
          </p:nvSpPr>
          <p:spPr>
            <a:xfrm>
              <a:off x="738680" y="540798"/>
              <a:ext cx="1003577" cy="76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938"/>
                  </a:moveTo>
                  <a:lnTo>
                    <a:pt x="21600" y="2503"/>
                  </a:lnTo>
                  <a:lnTo>
                    <a:pt x="21600" y="3553"/>
                  </a:lnTo>
                  <a:lnTo>
                    <a:pt x="21584" y="4037"/>
                  </a:lnTo>
                  <a:lnTo>
                    <a:pt x="21535" y="4986"/>
                  </a:lnTo>
                  <a:lnTo>
                    <a:pt x="21486" y="5430"/>
                  </a:lnTo>
                  <a:lnTo>
                    <a:pt x="21437" y="5915"/>
                  </a:lnTo>
                  <a:lnTo>
                    <a:pt x="21388" y="6359"/>
                  </a:lnTo>
                  <a:lnTo>
                    <a:pt x="21307" y="6823"/>
                  </a:lnTo>
                  <a:lnTo>
                    <a:pt x="21209" y="7267"/>
                  </a:lnTo>
                  <a:lnTo>
                    <a:pt x="21144" y="7732"/>
                  </a:lnTo>
                  <a:lnTo>
                    <a:pt x="20948" y="8600"/>
                  </a:lnTo>
                  <a:lnTo>
                    <a:pt x="20704" y="9447"/>
                  </a:lnTo>
                  <a:lnTo>
                    <a:pt x="20443" y="10295"/>
                  </a:lnTo>
                  <a:lnTo>
                    <a:pt x="20150" y="11103"/>
                  </a:lnTo>
                  <a:lnTo>
                    <a:pt x="19971" y="11527"/>
                  </a:lnTo>
                  <a:lnTo>
                    <a:pt x="19808" y="11910"/>
                  </a:lnTo>
                  <a:lnTo>
                    <a:pt x="19433" y="12698"/>
                  </a:lnTo>
                  <a:lnTo>
                    <a:pt x="19043" y="13424"/>
                  </a:lnTo>
                  <a:lnTo>
                    <a:pt x="18847" y="13828"/>
                  </a:lnTo>
                  <a:lnTo>
                    <a:pt x="18635" y="14151"/>
                  </a:lnTo>
                  <a:lnTo>
                    <a:pt x="18195" y="14878"/>
                  </a:lnTo>
                  <a:lnTo>
                    <a:pt x="17739" y="15544"/>
                  </a:lnTo>
                  <a:lnTo>
                    <a:pt x="17495" y="15867"/>
                  </a:lnTo>
                  <a:lnTo>
                    <a:pt x="17218" y="16170"/>
                  </a:lnTo>
                  <a:lnTo>
                    <a:pt x="16974" y="16513"/>
                  </a:lnTo>
                  <a:lnTo>
                    <a:pt x="16713" y="16816"/>
                  </a:lnTo>
                  <a:lnTo>
                    <a:pt x="16176" y="17381"/>
                  </a:lnTo>
                  <a:lnTo>
                    <a:pt x="15882" y="17643"/>
                  </a:lnTo>
                  <a:lnTo>
                    <a:pt x="15589" y="17926"/>
                  </a:lnTo>
                  <a:lnTo>
                    <a:pt x="15003" y="18431"/>
                  </a:lnTo>
                  <a:lnTo>
                    <a:pt x="14433" y="18915"/>
                  </a:lnTo>
                  <a:lnTo>
                    <a:pt x="14107" y="19157"/>
                  </a:lnTo>
                  <a:lnTo>
                    <a:pt x="13797" y="19379"/>
                  </a:lnTo>
                  <a:lnTo>
                    <a:pt x="13471" y="19581"/>
                  </a:lnTo>
                  <a:lnTo>
                    <a:pt x="13129" y="19783"/>
                  </a:lnTo>
                  <a:lnTo>
                    <a:pt x="12820" y="19965"/>
                  </a:lnTo>
                  <a:lnTo>
                    <a:pt x="12136" y="20328"/>
                  </a:lnTo>
                  <a:lnTo>
                    <a:pt x="11794" y="20490"/>
                  </a:lnTo>
                  <a:lnTo>
                    <a:pt x="11110" y="20793"/>
                  </a:lnTo>
                  <a:lnTo>
                    <a:pt x="10751" y="20914"/>
                  </a:lnTo>
                  <a:lnTo>
                    <a:pt x="10409" y="21035"/>
                  </a:lnTo>
                  <a:lnTo>
                    <a:pt x="10051" y="21116"/>
                  </a:lnTo>
                  <a:lnTo>
                    <a:pt x="9676" y="21237"/>
                  </a:lnTo>
                  <a:lnTo>
                    <a:pt x="8959" y="21398"/>
                  </a:lnTo>
                  <a:lnTo>
                    <a:pt x="8194" y="21519"/>
                  </a:lnTo>
                  <a:lnTo>
                    <a:pt x="7803" y="21539"/>
                  </a:lnTo>
                  <a:lnTo>
                    <a:pt x="7444" y="21580"/>
                  </a:lnTo>
                  <a:lnTo>
                    <a:pt x="6662" y="21600"/>
                  </a:lnTo>
                  <a:lnTo>
                    <a:pt x="6223" y="21600"/>
                  </a:lnTo>
                  <a:lnTo>
                    <a:pt x="5783" y="21580"/>
                  </a:lnTo>
                  <a:lnTo>
                    <a:pt x="5343" y="21539"/>
                  </a:lnTo>
                  <a:lnTo>
                    <a:pt x="4919" y="21479"/>
                  </a:lnTo>
                  <a:lnTo>
                    <a:pt x="4480" y="21418"/>
                  </a:lnTo>
                  <a:lnTo>
                    <a:pt x="4040" y="21338"/>
                  </a:lnTo>
                  <a:lnTo>
                    <a:pt x="3616" y="21216"/>
                  </a:lnTo>
                  <a:lnTo>
                    <a:pt x="3209" y="21116"/>
                  </a:lnTo>
                  <a:lnTo>
                    <a:pt x="2802" y="20974"/>
                  </a:lnTo>
                  <a:lnTo>
                    <a:pt x="2378" y="20813"/>
                  </a:lnTo>
                  <a:lnTo>
                    <a:pt x="1971" y="20671"/>
                  </a:lnTo>
                  <a:lnTo>
                    <a:pt x="1580" y="20510"/>
                  </a:lnTo>
                  <a:lnTo>
                    <a:pt x="1189" y="20308"/>
                  </a:lnTo>
                  <a:lnTo>
                    <a:pt x="798" y="20126"/>
                  </a:lnTo>
                  <a:lnTo>
                    <a:pt x="407" y="19904"/>
                  </a:lnTo>
                  <a:lnTo>
                    <a:pt x="16" y="19662"/>
                  </a:lnTo>
                  <a:lnTo>
                    <a:pt x="0" y="19097"/>
                  </a:lnTo>
                  <a:lnTo>
                    <a:pt x="0" y="18047"/>
                  </a:lnTo>
                  <a:lnTo>
                    <a:pt x="16" y="17583"/>
                  </a:lnTo>
                  <a:lnTo>
                    <a:pt x="65" y="16634"/>
                  </a:lnTo>
                  <a:lnTo>
                    <a:pt x="114" y="16170"/>
                  </a:lnTo>
                  <a:lnTo>
                    <a:pt x="163" y="15726"/>
                  </a:lnTo>
                  <a:lnTo>
                    <a:pt x="244" y="15241"/>
                  </a:lnTo>
                  <a:lnTo>
                    <a:pt x="310" y="14777"/>
                  </a:lnTo>
                  <a:lnTo>
                    <a:pt x="391" y="14333"/>
                  </a:lnTo>
                  <a:lnTo>
                    <a:pt x="456" y="13909"/>
                  </a:lnTo>
                  <a:lnTo>
                    <a:pt x="684" y="13041"/>
                  </a:lnTo>
                  <a:lnTo>
                    <a:pt x="896" y="12153"/>
                  </a:lnTo>
                  <a:lnTo>
                    <a:pt x="1043" y="11729"/>
                  </a:lnTo>
                  <a:lnTo>
                    <a:pt x="1173" y="11325"/>
                  </a:lnTo>
                  <a:lnTo>
                    <a:pt x="1482" y="10497"/>
                  </a:lnTo>
                  <a:lnTo>
                    <a:pt x="1629" y="10114"/>
                  </a:lnTo>
                  <a:lnTo>
                    <a:pt x="1792" y="9690"/>
                  </a:lnTo>
                  <a:lnTo>
                    <a:pt x="2167" y="8923"/>
                  </a:lnTo>
                  <a:lnTo>
                    <a:pt x="2557" y="8176"/>
                  </a:lnTo>
                  <a:lnTo>
                    <a:pt x="2753" y="7812"/>
                  </a:lnTo>
                  <a:lnTo>
                    <a:pt x="2965" y="7449"/>
                  </a:lnTo>
                  <a:lnTo>
                    <a:pt x="3405" y="6763"/>
                  </a:lnTo>
                  <a:lnTo>
                    <a:pt x="3893" y="6056"/>
                  </a:lnTo>
                  <a:lnTo>
                    <a:pt x="4138" y="5733"/>
                  </a:lnTo>
                  <a:lnTo>
                    <a:pt x="4626" y="5127"/>
                  </a:lnTo>
                  <a:lnTo>
                    <a:pt x="4887" y="4825"/>
                  </a:lnTo>
                  <a:lnTo>
                    <a:pt x="5441" y="4219"/>
                  </a:lnTo>
                  <a:lnTo>
                    <a:pt x="5718" y="3957"/>
                  </a:lnTo>
                  <a:lnTo>
                    <a:pt x="6011" y="3674"/>
                  </a:lnTo>
                  <a:lnTo>
                    <a:pt x="6597" y="3169"/>
                  </a:lnTo>
                  <a:lnTo>
                    <a:pt x="7200" y="2685"/>
                  </a:lnTo>
                  <a:lnTo>
                    <a:pt x="7510" y="2443"/>
                  </a:lnTo>
                  <a:lnTo>
                    <a:pt x="7803" y="2241"/>
                  </a:lnTo>
                  <a:lnTo>
                    <a:pt x="8145" y="2019"/>
                  </a:lnTo>
                  <a:lnTo>
                    <a:pt x="8471" y="1837"/>
                  </a:lnTo>
                  <a:lnTo>
                    <a:pt x="8780" y="1635"/>
                  </a:lnTo>
                  <a:lnTo>
                    <a:pt x="9122" y="1453"/>
                  </a:lnTo>
                  <a:lnTo>
                    <a:pt x="9464" y="1292"/>
                  </a:lnTo>
                  <a:lnTo>
                    <a:pt x="9806" y="1110"/>
                  </a:lnTo>
                  <a:lnTo>
                    <a:pt x="10507" y="848"/>
                  </a:lnTo>
                  <a:lnTo>
                    <a:pt x="10849" y="686"/>
                  </a:lnTo>
                  <a:lnTo>
                    <a:pt x="11207" y="585"/>
                  </a:lnTo>
                  <a:lnTo>
                    <a:pt x="11549" y="484"/>
                  </a:lnTo>
                  <a:lnTo>
                    <a:pt x="11924" y="404"/>
                  </a:lnTo>
                  <a:lnTo>
                    <a:pt x="12673" y="222"/>
                  </a:lnTo>
                  <a:lnTo>
                    <a:pt x="13406" y="101"/>
                  </a:lnTo>
                  <a:lnTo>
                    <a:pt x="13797" y="61"/>
                  </a:lnTo>
                  <a:lnTo>
                    <a:pt x="14188" y="40"/>
                  </a:lnTo>
                  <a:lnTo>
                    <a:pt x="14938" y="0"/>
                  </a:lnTo>
                  <a:lnTo>
                    <a:pt x="15377" y="0"/>
                  </a:lnTo>
                  <a:lnTo>
                    <a:pt x="15833" y="40"/>
                  </a:lnTo>
                  <a:lnTo>
                    <a:pt x="16273" y="101"/>
                  </a:lnTo>
                  <a:lnTo>
                    <a:pt x="16713" y="121"/>
                  </a:lnTo>
                  <a:lnTo>
                    <a:pt x="17120" y="222"/>
                  </a:lnTo>
                  <a:lnTo>
                    <a:pt x="17560" y="303"/>
                  </a:lnTo>
                  <a:lnTo>
                    <a:pt x="17984" y="404"/>
                  </a:lnTo>
                  <a:lnTo>
                    <a:pt x="18391" y="525"/>
                  </a:lnTo>
                  <a:lnTo>
                    <a:pt x="18831" y="646"/>
                  </a:lnTo>
                  <a:lnTo>
                    <a:pt x="19222" y="787"/>
                  </a:lnTo>
                  <a:lnTo>
                    <a:pt x="19629" y="929"/>
                  </a:lnTo>
                  <a:lnTo>
                    <a:pt x="20020" y="1110"/>
                  </a:lnTo>
                  <a:lnTo>
                    <a:pt x="20443" y="1292"/>
                  </a:lnTo>
                  <a:lnTo>
                    <a:pt x="20818" y="1474"/>
                  </a:lnTo>
                  <a:lnTo>
                    <a:pt x="21193" y="1696"/>
                  </a:lnTo>
                  <a:lnTo>
                    <a:pt x="21584" y="1938"/>
                  </a:lnTo>
                  <a:close/>
                </a:path>
              </a:pathLst>
            </a:custGeom>
            <a:solidFill>
              <a:srgbClr val="00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3" name="Freeform 63"/>
            <p:cNvSpPr/>
            <p:nvPr/>
          </p:nvSpPr>
          <p:spPr>
            <a:xfrm>
              <a:off x="1719256" y="60631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3927"/>
                  </a:lnTo>
                  <a:lnTo>
                    <a:pt x="21600" y="9818"/>
                  </a:lnTo>
                  <a:lnTo>
                    <a:pt x="0" y="9818"/>
                  </a:lnTo>
                  <a:lnTo>
                    <a:pt x="5400" y="216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4" name="Freeform 64"/>
            <p:cNvSpPr/>
            <p:nvPr/>
          </p:nvSpPr>
          <p:spPr>
            <a:xfrm>
              <a:off x="731112" y="663189"/>
              <a:ext cx="659969" cy="64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944"/>
                  </a:moveTo>
                  <a:lnTo>
                    <a:pt x="0" y="17246"/>
                  </a:lnTo>
                  <a:lnTo>
                    <a:pt x="25" y="16573"/>
                  </a:lnTo>
                  <a:lnTo>
                    <a:pt x="99" y="15899"/>
                  </a:lnTo>
                  <a:lnTo>
                    <a:pt x="173" y="15202"/>
                  </a:lnTo>
                  <a:lnTo>
                    <a:pt x="248" y="14552"/>
                  </a:lnTo>
                  <a:lnTo>
                    <a:pt x="372" y="13879"/>
                  </a:lnTo>
                  <a:lnTo>
                    <a:pt x="669" y="12580"/>
                  </a:lnTo>
                  <a:lnTo>
                    <a:pt x="842" y="11931"/>
                  </a:lnTo>
                  <a:lnTo>
                    <a:pt x="1040" y="11329"/>
                  </a:lnTo>
                  <a:lnTo>
                    <a:pt x="1263" y="10680"/>
                  </a:lnTo>
                  <a:lnTo>
                    <a:pt x="1486" y="10054"/>
                  </a:lnTo>
                  <a:lnTo>
                    <a:pt x="1734" y="9453"/>
                  </a:lnTo>
                  <a:lnTo>
                    <a:pt x="2006" y="8876"/>
                  </a:lnTo>
                  <a:lnTo>
                    <a:pt x="2279" y="8274"/>
                  </a:lnTo>
                  <a:lnTo>
                    <a:pt x="2576" y="7697"/>
                  </a:lnTo>
                  <a:lnTo>
                    <a:pt x="2923" y="7120"/>
                  </a:lnTo>
                  <a:lnTo>
                    <a:pt x="3245" y="6567"/>
                  </a:lnTo>
                  <a:lnTo>
                    <a:pt x="3592" y="6037"/>
                  </a:lnTo>
                  <a:lnTo>
                    <a:pt x="3963" y="5508"/>
                  </a:lnTo>
                  <a:lnTo>
                    <a:pt x="4360" y="4955"/>
                  </a:lnTo>
                  <a:lnTo>
                    <a:pt x="4731" y="4450"/>
                  </a:lnTo>
                  <a:lnTo>
                    <a:pt x="4954" y="4209"/>
                  </a:lnTo>
                  <a:lnTo>
                    <a:pt x="5152" y="3945"/>
                  </a:lnTo>
                  <a:lnTo>
                    <a:pt x="5573" y="3440"/>
                  </a:lnTo>
                  <a:lnTo>
                    <a:pt x="6465" y="2526"/>
                  </a:lnTo>
                  <a:lnTo>
                    <a:pt x="6961" y="2045"/>
                  </a:lnTo>
                  <a:lnTo>
                    <a:pt x="7431" y="1612"/>
                  </a:lnTo>
                  <a:lnTo>
                    <a:pt x="7704" y="1395"/>
                  </a:lnTo>
                  <a:lnTo>
                    <a:pt x="7927" y="1179"/>
                  </a:lnTo>
                  <a:lnTo>
                    <a:pt x="8422" y="794"/>
                  </a:lnTo>
                  <a:lnTo>
                    <a:pt x="8942" y="385"/>
                  </a:lnTo>
                  <a:lnTo>
                    <a:pt x="9512" y="0"/>
                  </a:lnTo>
                  <a:lnTo>
                    <a:pt x="10131" y="313"/>
                  </a:lnTo>
                  <a:lnTo>
                    <a:pt x="10775" y="722"/>
                  </a:lnTo>
                  <a:lnTo>
                    <a:pt x="11394" y="1082"/>
                  </a:lnTo>
                  <a:lnTo>
                    <a:pt x="11692" y="1299"/>
                  </a:lnTo>
                  <a:lnTo>
                    <a:pt x="11989" y="1467"/>
                  </a:lnTo>
                  <a:lnTo>
                    <a:pt x="13178" y="2333"/>
                  </a:lnTo>
                  <a:lnTo>
                    <a:pt x="13723" y="2814"/>
                  </a:lnTo>
                  <a:lnTo>
                    <a:pt x="14268" y="3271"/>
                  </a:lnTo>
                  <a:lnTo>
                    <a:pt x="15308" y="4282"/>
                  </a:lnTo>
                  <a:lnTo>
                    <a:pt x="15804" y="4787"/>
                  </a:lnTo>
                  <a:lnTo>
                    <a:pt x="16274" y="5316"/>
                  </a:lnTo>
                  <a:lnTo>
                    <a:pt x="16745" y="5869"/>
                  </a:lnTo>
                  <a:lnTo>
                    <a:pt x="17191" y="6422"/>
                  </a:lnTo>
                  <a:lnTo>
                    <a:pt x="17612" y="7000"/>
                  </a:lnTo>
                  <a:lnTo>
                    <a:pt x="18008" y="7625"/>
                  </a:lnTo>
                  <a:lnTo>
                    <a:pt x="18380" y="8202"/>
                  </a:lnTo>
                  <a:lnTo>
                    <a:pt x="18751" y="8852"/>
                  </a:lnTo>
                  <a:lnTo>
                    <a:pt x="19123" y="9453"/>
                  </a:lnTo>
                  <a:lnTo>
                    <a:pt x="19470" y="10102"/>
                  </a:lnTo>
                  <a:lnTo>
                    <a:pt x="19742" y="10752"/>
                  </a:lnTo>
                  <a:lnTo>
                    <a:pt x="20015" y="11425"/>
                  </a:lnTo>
                  <a:lnTo>
                    <a:pt x="20312" y="12123"/>
                  </a:lnTo>
                  <a:lnTo>
                    <a:pt x="20758" y="13470"/>
                  </a:lnTo>
                  <a:lnTo>
                    <a:pt x="20931" y="14192"/>
                  </a:lnTo>
                  <a:lnTo>
                    <a:pt x="21006" y="14552"/>
                  </a:lnTo>
                  <a:lnTo>
                    <a:pt x="21129" y="14913"/>
                  </a:lnTo>
                  <a:lnTo>
                    <a:pt x="21278" y="15635"/>
                  </a:lnTo>
                  <a:lnTo>
                    <a:pt x="21377" y="16356"/>
                  </a:lnTo>
                  <a:lnTo>
                    <a:pt x="21451" y="17102"/>
                  </a:lnTo>
                  <a:lnTo>
                    <a:pt x="21526" y="17872"/>
                  </a:lnTo>
                  <a:lnTo>
                    <a:pt x="21600" y="18617"/>
                  </a:lnTo>
                  <a:lnTo>
                    <a:pt x="20931" y="18954"/>
                  </a:lnTo>
                  <a:lnTo>
                    <a:pt x="20312" y="19267"/>
                  </a:lnTo>
                  <a:lnTo>
                    <a:pt x="19643" y="19580"/>
                  </a:lnTo>
                  <a:lnTo>
                    <a:pt x="18974" y="19868"/>
                  </a:lnTo>
                  <a:lnTo>
                    <a:pt x="18281" y="20133"/>
                  </a:lnTo>
                  <a:lnTo>
                    <a:pt x="17612" y="20373"/>
                  </a:lnTo>
                  <a:lnTo>
                    <a:pt x="16869" y="20638"/>
                  </a:lnTo>
                  <a:lnTo>
                    <a:pt x="16175" y="20806"/>
                  </a:lnTo>
                  <a:lnTo>
                    <a:pt x="15457" y="20999"/>
                  </a:lnTo>
                  <a:lnTo>
                    <a:pt x="14714" y="21167"/>
                  </a:lnTo>
                  <a:lnTo>
                    <a:pt x="13971" y="21287"/>
                  </a:lnTo>
                  <a:lnTo>
                    <a:pt x="13203" y="21432"/>
                  </a:lnTo>
                  <a:lnTo>
                    <a:pt x="12460" y="21504"/>
                  </a:lnTo>
                  <a:lnTo>
                    <a:pt x="11692" y="21576"/>
                  </a:lnTo>
                  <a:lnTo>
                    <a:pt x="10924" y="21600"/>
                  </a:lnTo>
                  <a:lnTo>
                    <a:pt x="9462" y="21600"/>
                  </a:lnTo>
                  <a:lnTo>
                    <a:pt x="8794" y="21576"/>
                  </a:lnTo>
                  <a:lnTo>
                    <a:pt x="8125" y="21528"/>
                  </a:lnTo>
                  <a:lnTo>
                    <a:pt x="7481" y="21456"/>
                  </a:lnTo>
                  <a:lnTo>
                    <a:pt x="6812" y="21384"/>
                  </a:lnTo>
                  <a:lnTo>
                    <a:pt x="6143" y="21287"/>
                  </a:lnTo>
                  <a:lnTo>
                    <a:pt x="5499" y="21143"/>
                  </a:lnTo>
                  <a:lnTo>
                    <a:pt x="4880" y="21023"/>
                  </a:lnTo>
                  <a:lnTo>
                    <a:pt x="4261" y="20854"/>
                  </a:lnTo>
                  <a:lnTo>
                    <a:pt x="3617" y="20662"/>
                  </a:lnTo>
                  <a:lnTo>
                    <a:pt x="2997" y="20494"/>
                  </a:lnTo>
                  <a:lnTo>
                    <a:pt x="2403" y="20301"/>
                  </a:lnTo>
                  <a:lnTo>
                    <a:pt x="1808" y="20061"/>
                  </a:lnTo>
                  <a:lnTo>
                    <a:pt x="1214" y="19844"/>
                  </a:lnTo>
                  <a:lnTo>
                    <a:pt x="619" y="19580"/>
                  </a:lnTo>
                  <a:lnTo>
                    <a:pt x="25" y="19291"/>
                  </a:lnTo>
                  <a:lnTo>
                    <a:pt x="0" y="18617"/>
                  </a:lnTo>
                  <a:lnTo>
                    <a:pt x="0" y="17944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5" name="Freeform 65"/>
            <p:cNvSpPr/>
            <p:nvPr/>
          </p:nvSpPr>
          <p:spPr>
            <a:xfrm>
              <a:off x="1006308" y="65968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23"/>
                  </a:moveTo>
                  <a:lnTo>
                    <a:pt x="9257" y="0"/>
                  </a:lnTo>
                  <a:lnTo>
                    <a:pt x="21600" y="3323"/>
                  </a:lnTo>
                  <a:lnTo>
                    <a:pt x="3086" y="21600"/>
                  </a:lnTo>
                  <a:lnTo>
                    <a:pt x="21600" y="18277"/>
                  </a:lnTo>
                  <a:lnTo>
                    <a:pt x="0" y="33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524" name="Group 49"/>
          <p:cNvGrpSpPr/>
          <p:nvPr/>
        </p:nvGrpSpPr>
        <p:grpSpPr>
          <a:xfrm>
            <a:off x="6546849" y="2010569"/>
            <a:ext cx="2401095" cy="1609318"/>
            <a:chOff x="0" y="0"/>
            <a:chExt cx="2401093" cy="1609316"/>
          </a:xfrm>
        </p:grpSpPr>
        <p:sp>
          <p:nvSpPr>
            <p:cNvPr id="9517" name="Oval 28"/>
            <p:cNvSpPr/>
            <p:nvPr/>
          </p:nvSpPr>
          <p:spPr>
            <a:xfrm>
              <a:off x="1514475" y="397668"/>
              <a:ext cx="417513" cy="358777"/>
            </a:xfrm>
            <a:prstGeom prst="ellipse">
              <a:avLst/>
            </a:prstGeom>
            <a:solidFill>
              <a:srgbClr val="00FF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8" name="Oval 29"/>
            <p:cNvSpPr/>
            <p:nvPr/>
          </p:nvSpPr>
          <p:spPr>
            <a:xfrm>
              <a:off x="1946275" y="397668"/>
              <a:ext cx="417513" cy="358777"/>
            </a:xfrm>
            <a:prstGeom prst="ellipse">
              <a:avLst/>
            </a:prstGeom>
            <a:solidFill>
              <a:srgbClr val="0000CC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9" name="Oval 30"/>
            <p:cNvSpPr/>
            <p:nvPr/>
          </p:nvSpPr>
          <p:spPr>
            <a:xfrm>
              <a:off x="1730375" y="83343"/>
              <a:ext cx="417513" cy="357189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20" name="AutoShape 36"/>
            <p:cNvSpPr/>
            <p:nvPr/>
          </p:nvSpPr>
          <p:spPr>
            <a:xfrm rot="16200000">
              <a:off x="1482724" y="-3969"/>
              <a:ext cx="914401" cy="92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lnTo>
                    <a:pt x="5400" y="2160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21" name="Line 38"/>
            <p:cNvSpPr/>
            <p:nvPr/>
          </p:nvSpPr>
          <p:spPr>
            <a:xfrm flipV="1">
              <a:off x="11112" y="794"/>
              <a:ext cx="1870076" cy="5889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22" name="Line 39"/>
            <p:cNvSpPr/>
            <p:nvPr/>
          </p:nvSpPr>
          <p:spPr>
            <a:xfrm>
              <a:off x="0" y="675481"/>
              <a:ext cx="1925638" cy="2651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23" name="Rectangle 40"/>
            <p:cNvSpPr txBox="1"/>
            <p:nvPr/>
          </p:nvSpPr>
          <p:spPr>
            <a:xfrm>
              <a:off x="1671637" y="1321593"/>
              <a:ext cx="460290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pixel</a:t>
              </a:r>
            </a:p>
          </p:txBody>
        </p:sp>
      </p:grpSp>
      <p:grpSp>
        <p:nvGrpSpPr>
          <p:cNvPr id="9527" name="Group 67"/>
          <p:cNvGrpSpPr/>
          <p:nvPr/>
        </p:nvGrpSpPr>
        <p:grpSpPr>
          <a:xfrm>
            <a:off x="836613" y="2266950"/>
            <a:ext cx="3366793" cy="1219200"/>
            <a:chOff x="0" y="0"/>
            <a:chExt cx="3366792" cy="1219200"/>
          </a:xfrm>
        </p:grpSpPr>
        <p:pic>
          <p:nvPicPr>
            <p:cNvPr id="9525" name="Picture 48" descr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219450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26" name="Text Box 66"/>
            <p:cNvSpPr txBox="1"/>
            <p:nvPr/>
          </p:nvSpPr>
          <p:spPr>
            <a:xfrm>
              <a:off x="2620644" y="52387"/>
              <a:ext cx="746149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HiColor</a:t>
              </a:r>
            </a:p>
          </p:txBody>
        </p:sp>
      </p:grpSp>
      <p:grpSp>
        <p:nvGrpSpPr>
          <p:cNvPr id="9530" name="Picture 46"/>
          <p:cNvGrpSpPr/>
          <p:nvPr/>
        </p:nvGrpSpPr>
        <p:grpSpPr>
          <a:xfrm>
            <a:off x="0" y="3446462"/>
            <a:ext cx="5822950" cy="3411538"/>
            <a:chOff x="0" y="0"/>
            <a:chExt cx="5822950" cy="3411537"/>
          </a:xfrm>
        </p:grpSpPr>
        <p:sp>
          <p:nvSpPr>
            <p:cNvPr id="9528" name="Rectangle"/>
            <p:cNvSpPr/>
            <p:nvPr/>
          </p:nvSpPr>
          <p:spPr>
            <a:xfrm>
              <a:off x="0" y="0"/>
              <a:ext cx="5822950" cy="341153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529" name="image406.png" descr="image406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5822950" cy="3411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31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862000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2000" fill="hold"/>
                                        <p:tgtEl>
                                          <p:spTgt spid="9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8" grpId="0" animBg="1" advAuto="0"/>
      <p:bldP spid="9499" grpId="0" animBg="1" advAuto="0"/>
      <p:bldP spid="9516" grpId="0" animBg="1" advAuto="0"/>
      <p:bldP spid="9524" grpId="0" animBg="1" advAuto="0"/>
      <p:bldP spid="9527" grpId="0" animBg="1" advAuto="0"/>
      <p:bldP spid="9527" grpId="1" animBg="1" advAuto="0"/>
      <p:bldP spid="9530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534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535" name="Rectangle 2"/>
          <p:cNvSpPr txBox="1">
            <a:spLocks noGrp="1"/>
          </p:cNvSpPr>
          <p:nvPr>
            <p:ph type="title"/>
          </p:nvPr>
        </p:nvSpPr>
        <p:spPr>
          <a:xfrm>
            <a:off x="166687" y="88900"/>
            <a:ext cx="8521701" cy="1141413"/>
          </a:xfrm>
          <a:prstGeom prst="rect">
            <a:avLst/>
          </a:prstGeom>
        </p:spPr>
        <p:txBody>
          <a:bodyPr/>
          <a:lstStyle/>
          <a:p>
            <a:r>
              <a:t>Monitores </a:t>
            </a:r>
          </a:p>
        </p:txBody>
      </p:sp>
      <p:sp>
        <p:nvSpPr>
          <p:cNvPr id="9536" name="Rectangle 3"/>
          <p:cNvSpPr txBox="1"/>
          <p:nvPr/>
        </p:nvSpPr>
        <p:spPr>
          <a:xfrm>
            <a:off x="609600" y="1698624"/>
            <a:ext cx="2609678" cy="37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Sistemas atuais -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mRGB</a:t>
            </a:r>
          </a:p>
        </p:txBody>
      </p:sp>
      <p:sp>
        <p:nvSpPr>
          <p:cNvPr id="9537" name="Rectangle 31"/>
          <p:cNvSpPr txBox="1"/>
          <p:nvPr/>
        </p:nvSpPr>
        <p:spPr>
          <a:xfrm>
            <a:off x="2910236" y="6479692"/>
            <a:ext cx="1517714" cy="28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4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aditivo</a:t>
            </a:r>
          </a:p>
        </p:txBody>
      </p:sp>
      <p:grpSp>
        <p:nvGrpSpPr>
          <p:cNvPr id="9550" name="Group 50"/>
          <p:cNvGrpSpPr/>
          <p:nvPr/>
        </p:nvGrpSpPr>
        <p:grpSpPr>
          <a:xfrm>
            <a:off x="6384925" y="4632325"/>
            <a:ext cx="2116139" cy="1897063"/>
            <a:chOff x="0" y="0"/>
            <a:chExt cx="2116138" cy="1897062"/>
          </a:xfrm>
        </p:grpSpPr>
        <p:sp>
          <p:nvSpPr>
            <p:cNvPr id="9538" name="Oval 51"/>
            <p:cNvSpPr/>
            <p:nvPr/>
          </p:nvSpPr>
          <p:spPr>
            <a:xfrm>
              <a:off x="343607" y="-1"/>
              <a:ext cx="1388055" cy="1306455"/>
            </a:xfrm>
            <a:prstGeom prst="ellipse">
              <a:avLst/>
            </a:pr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39" name="Oval 53"/>
            <p:cNvSpPr/>
            <p:nvPr/>
          </p:nvSpPr>
          <p:spPr>
            <a:xfrm>
              <a:off x="728084" y="545067"/>
              <a:ext cx="1388055" cy="1305033"/>
            </a:xfrm>
            <a:prstGeom prst="ellipse">
              <a:avLst/>
            </a:prstGeom>
            <a:solidFill>
              <a:srgbClr val="00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0" name="Oval 55"/>
            <p:cNvSpPr/>
            <p:nvPr/>
          </p:nvSpPr>
          <p:spPr>
            <a:xfrm>
              <a:off x="-1" y="590608"/>
              <a:ext cx="1388056" cy="1306455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1" name="Freeform 57"/>
            <p:cNvSpPr/>
            <p:nvPr/>
          </p:nvSpPr>
          <p:spPr>
            <a:xfrm>
              <a:off x="345121" y="590608"/>
              <a:ext cx="1042933" cy="71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932"/>
                  </a:moveTo>
                  <a:lnTo>
                    <a:pt x="21177" y="19233"/>
                  </a:lnTo>
                  <a:lnTo>
                    <a:pt x="20785" y="19513"/>
                  </a:lnTo>
                  <a:lnTo>
                    <a:pt x="20362" y="19793"/>
                  </a:lnTo>
                  <a:lnTo>
                    <a:pt x="19938" y="20051"/>
                  </a:lnTo>
                  <a:lnTo>
                    <a:pt x="19500" y="20288"/>
                  </a:lnTo>
                  <a:lnTo>
                    <a:pt x="19076" y="20503"/>
                  </a:lnTo>
                  <a:lnTo>
                    <a:pt x="18606" y="20739"/>
                  </a:lnTo>
                  <a:lnTo>
                    <a:pt x="18167" y="20890"/>
                  </a:lnTo>
                  <a:lnTo>
                    <a:pt x="17713" y="21062"/>
                  </a:lnTo>
                  <a:lnTo>
                    <a:pt x="17242" y="21213"/>
                  </a:lnTo>
                  <a:lnTo>
                    <a:pt x="16772" y="21320"/>
                  </a:lnTo>
                  <a:lnTo>
                    <a:pt x="16286" y="21449"/>
                  </a:lnTo>
                  <a:lnTo>
                    <a:pt x="15816" y="21514"/>
                  </a:lnTo>
                  <a:lnTo>
                    <a:pt x="15330" y="21578"/>
                  </a:lnTo>
                  <a:lnTo>
                    <a:pt x="14828" y="21600"/>
                  </a:lnTo>
                  <a:lnTo>
                    <a:pt x="14343" y="21600"/>
                  </a:lnTo>
                  <a:lnTo>
                    <a:pt x="13621" y="21578"/>
                  </a:lnTo>
                  <a:lnTo>
                    <a:pt x="12916" y="21514"/>
                  </a:lnTo>
                  <a:lnTo>
                    <a:pt x="12211" y="21385"/>
                  </a:lnTo>
                  <a:lnTo>
                    <a:pt x="11866" y="21320"/>
                  </a:lnTo>
                  <a:lnTo>
                    <a:pt x="11505" y="21213"/>
                  </a:lnTo>
                  <a:lnTo>
                    <a:pt x="11176" y="21127"/>
                  </a:lnTo>
                  <a:lnTo>
                    <a:pt x="10831" y="21019"/>
                  </a:lnTo>
                  <a:lnTo>
                    <a:pt x="10173" y="20761"/>
                  </a:lnTo>
                  <a:lnTo>
                    <a:pt x="9844" y="20610"/>
                  </a:lnTo>
                  <a:lnTo>
                    <a:pt x="9515" y="20481"/>
                  </a:lnTo>
                  <a:lnTo>
                    <a:pt x="9201" y="20309"/>
                  </a:lnTo>
                  <a:lnTo>
                    <a:pt x="8888" y="20116"/>
                  </a:lnTo>
                  <a:lnTo>
                    <a:pt x="8558" y="19922"/>
                  </a:lnTo>
                  <a:lnTo>
                    <a:pt x="8261" y="19728"/>
                  </a:lnTo>
                  <a:lnTo>
                    <a:pt x="7947" y="19535"/>
                  </a:lnTo>
                  <a:lnTo>
                    <a:pt x="7649" y="19363"/>
                  </a:lnTo>
                  <a:lnTo>
                    <a:pt x="7069" y="18868"/>
                  </a:lnTo>
                  <a:lnTo>
                    <a:pt x="6474" y="18394"/>
                  </a:lnTo>
                  <a:lnTo>
                    <a:pt x="5941" y="17878"/>
                  </a:lnTo>
                  <a:lnTo>
                    <a:pt x="5408" y="17297"/>
                  </a:lnTo>
                  <a:lnTo>
                    <a:pt x="5141" y="16996"/>
                  </a:lnTo>
                  <a:lnTo>
                    <a:pt x="4891" y="16716"/>
                  </a:lnTo>
                  <a:lnTo>
                    <a:pt x="4624" y="16394"/>
                  </a:lnTo>
                  <a:lnTo>
                    <a:pt x="4373" y="16114"/>
                  </a:lnTo>
                  <a:lnTo>
                    <a:pt x="4138" y="15791"/>
                  </a:lnTo>
                  <a:lnTo>
                    <a:pt x="3903" y="15425"/>
                  </a:lnTo>
                  <a:lnTo>
                    <a:pt x="3464" y="14759"/>
                  </a:lnTo>
                  <a:lnTo>
                    <a:pt x="3041" y="14049"/>
                  </a:lnTo>
                  <a:lnTo>
                    <a:pt x="2821" y="13661"/>
                  </a:lnTo>
                  <a:lnTo>
                    <a:pt x="2618" y="13317"/>
                  </a:lnTo>
                  <a:lnTo>
                    <a:pt x="2242" y="12543"/>
                  </a:lnTo>
                  <a:lnTo>
                    <a:pt x="2069" y="12155"/>
                  </a:lnTo>
                  <a:lnTo>
                    <a:pt x="1897" y="11725"/>
                  </a:lnTo>
                  <a:lnTo>
                    <a:pt x="1567" y="10929"/>
                  </a:lnTo>
                  <a:lnTo>
                    <a:pt x="1426" y="10520"/>
                  </a:lnTo>
                  <a:lnTo>
                    <a:pt x="1285" y="10090"/>
                  </a:lnTo>
                  <a:lnTo>
                    <a:pt x="1144" y="9638"/>
                  </a:lnTo>
                  <a:lnTo>
                    <a:pt x="1003" y="9229"/>
                  </a:lnTo>
                  <a:lnTo>
                    <a:pt x="878" y="8778"/>
                  </a:lnTo>
                  <a:lnTo>
                    <a:pt x="768" y="8347"/>
                  </a:lnTo>
                  <a:lnTo>
                    <a:pt x="643" y="7917"/>
                  </a:lnTo>
                  <a:lnTo>
                    <a:pt x="549" y="7465"/>
                  </a:lnTo>
                  <a:lnTo>
                    <a:pt x="361" y="6519"/>
                  </a:lnTo>
                  <a:lnTo>
                    <a:pt x="298" y="6045"/>
                  </a:lnTo>
                  <a:lnTo>
                    <a:pt x="219" y="5594"/>
                  </a:lnTo>
                  <a:lnTo>
                    <a:pt x="110" y="4625"/>
                  </a:lnTo>
                  <a:lnTo>
                    <a:pt x="63" y="4152"/>
                  </a:lnTo>
                  <a:lnTo>
                    <a:pt x="47" y="3657"/>
                  </a:lnTo>
                  <a:lnTo>
                    <a:pt x="0" y="3184"/>
                  </a:lnTo>
                  <a:lnTo>
                    <a:pt x="0" y="2689"/>
                  </a:lnTo>
                  <a:lnTo>
                    <a:pt x="392" y="2367"/>
                  </a:lnTo>
                  <a:lnTo>
                    <a:pt x="784" y="2087"/>
                  </a:lnTo>
                  <a:lnTo>
                    <a:pt x="1207" y="1807"/>
                  </a:lnTo>
                  <a:lnTo>
                    <a:pt x="1630" y="1549"/>
                  </a:lnTo>
                  <a:lnTo>
                    <a:pt x="2069" y="1312"/>
                  </a:lnTo>
                  <a:lnTo>
                    <a:pt x="2524" y="1097"/>
                  </a:lnTo>
                  <a:lnTo>
                    <a:pt x="2963" y="904"/>
                  </a:lnTo>
                  <a:lnTo>
                    <a:pt x="3417" y="710"/>
                  </a:lnTo>
                  <a:lnTo>
                    <a:pt x="3872" y="538"/>
                  </a:lnTo>
                  <a:lnTo>
                    <a:pt x="4812" y="280"/>
                  </a:lnTo>
                  <a:lnTo>
                    <a:pt x="5282" y="194"/>
                  </a:lnTo>
                  <a:lnTo>
                    <a:pt x="5753" y="86"/>
                  </a:lnTo>
                  <a:lnTo>
                    <a:pt x="6239" y="65"/>
                  </a:lnTo>
                  <a:lnTo>
                    <a:pt x="6740" y="0"/>
                  </a:lnTo>
                  <a:lnTo>
                    <a:pt x="7226" y="0"/>
                  </a:lnTo>
                  <a:lnTo>
                    <a:pt x="7947" y="22"/>
                  </a:lnTo>
                  <a:lnTo>
                    <a:pt x="8653" y="86"/>
                  </a:lnTo>
                  <a:lnTo>
                    <a:pt x="9358" y="215"/>
                  </a:lnTo>
                  <a:lnTo>
                    <a:pt x="9703" y="280"/>
                  </a:lnTo>
                  <a:lnTo>
                    <a:pt x="10063" y="387"/>
                  </a:lnTo>
                  <a:lnTo>
                    <a:pt x="10392" y="473"/>
                  </a:lnTo>
                  <a:lnTo>
                    <a:pt x="10737" y="602"/>
                  </a:lnTo>
                  <a:lnTo>
                    <a:pt x="11396" y="839"/>
                  </a:lnTo>
                  <a:lnTo>
                    <a:pt x="11725" y="990"/>
                  </a:lnTo>
                  <a:lnTo>
                    <a:pt x="12054" y="1162"/>
                  </a:lnTo>
                  <a:lnTo>
                    <a:pt x="12383" y="1312"/>
                  </a:lnTo>
                  <a:lnTo>
                    <a:pt x="12712" y="1484"/>
                  </a:lnTo>
                  <a:lnTo>
                    <a:pt x="13308" y="1872"/>
                  </a:lnTo>
                  <a:lnTo>
                    <a:pt x="13621" y="2065"/>
                  </a:lnTo>
                  <a:lnTo>
                    <a:pt x="13919" y="2280"/>
                  </a:lnTo>
                  <a:lnTo>
                    <a:pt x="14515" y="2732"/>
                  </a:lnTo>
                  <a:lnTo>
                    <a:pt x="15095" y="3206"/>
                  </a:lnTo>
                  <a:lnTo>
                    <a:pt x="15659" y="3722"/>
                  </a:lnTo>
                  <a:lnTo>
                    <a:pt x="16192" y="4303"/>
                  </a:lnTo>
                  <a:lnTo>
                    <a:pt x="16459" y="4604"/>
                  </a:lnTo>
                  <a:lnTo>
                    <a:pt x="16709" y="4884"/>
                  </a:lnTo>
                  <a:lnTo>
                    <a:pt x="16945" y="5206"/>
                  </a:lnTo>
                  <a:lnTo>
                    <a:pt x="17195" y="5529"/>
                  </a:lnTo>
                  <a:lnTo>
                    <a:pt x="17666" y="6175"/>
                  </a:lnTo>
                  <a:lnTo>
                    <a:pt x="18120" y="6841"/>
                  </a:lnTo>
                  <a:lnTo>
                    <a:pt x="18559" y="7594"/>
                  </a:lnTo>
                  <a:lnTo>
                    <a:pt x="18747" y="7939"/>
                  </a:lnTo>
                  <a:lnTo>
                    <a:pt x="18951" y="8326"/>
                  </a:lnTo>
                  <a:lnTo>
                    <a:pt x="19327" y="9057"/>
                  </a:lnTo>
                  <a:lnTo>
                    <a:pt x="19515" y="9488"/>
                  </a:lnTo>
                  <a:lnTo>
                    <a:pt x="19688" y="9875"/>
                  </a:lnTo>
                  <a:lnTo>
                    <a:pt x="20017" y="10671"/>
                  </a:lnTo>
                  <a:lnTo>
                    <a:pt x="20158" y="11080"/>
                  </a:lnTo>
                  <a:lnTo>
                    <a:pt x="20315" y="11531"/>
                  </a:lnTo>
                  <a:lnTo>
                    <a:pt x="20424" y="11962"/>
                  </a:lnTo>
                  <a:lnTo>
                    <a:pt x="20565" y="12371"/>
                  </a:lnTo>
                  <a:lnTo>
                    <a:pt x="20691" y="12822"/>
                  </a:lnTo>
                  <a:lnTo>
                    <a:pt x="20801" y="13274"/>
                  </a:lnTo>
                  <a:lnTo>
                    <a:pt x="20926" y="13726"/>
                  </a:lnTo>
                  <a:lnTo>
                    <a:pt x="21208" y="15081"/>
                  </a:lnTo>
                  <a:lnTo>
                    <a:pt x="21271" y="15555"/>
                  </a:lnTo>
                  <a:lnTo>
                    <a:pt x="21349" y="16006"/>
                  </a:lnTo>
                  <a:lnTo>
                    <a:pt x="21459" y="16975"/>
                  </a:lnTo>
                  <a:lnTo>
                    <a:pt x="21506" y="17448"/>
                  </a:lnTo>
                  <a:lnTo>
                    <a:pt x="21553" y="17943"/>
                  </a:lnTo>
                  <a:lnTo>
                    <a:pt x="21584" y="18416"/>
                  </a:lnTo>
                  <a:lnTo>
                    <a:pt x="21600" y="18932"/>
                  </a:lnTo>
                  <a:close/>
                </a:path>
              </a:pathLst>
            </a:custGeom>
            <a:solidFill>
              <a:srgbClr val="FF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2" name="Freeform 58"/>
            <p:cNvSpPr/>
            <p:nvPr/>
          </p:nvSpPr>
          <p:spPr>
            <a:xfrm>
              <a:off x="1038391" y="1213949"/>
              <a:ext cx="351177" cy="96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7"/>
                  </a:moveTo>
                  <a:lnTo>
                    <a:pt x="19231" y="6194"/>
                  </a:lnTo>
                  <a:lnTo>
                    <a:pt x="16723" y="10165"/>
                  </a:lnTo>
                  <a:lnTo>
                    <a:pt x="14075" y="13500"/>
                  </a:lnTo>
                  <a:lnTo>
                    <a:pt x="11381" y="16359"/>
                  </a:lnTo>
                  <a:lnTo>
                    <a:pt x="8686" y="18741"/>
                  </a:lnTo>
                  <a:lnTo>
                    <a:pt x="5853" y="20171"/>
                  </a:lnTo>
                  <a:lnTo>
                    <a:pt x="2973" y="21441"/>
                  </a:lnTo>
                  <a:lnTo>
                    <a:pt x="0" y="21600"/>
                  </a:lnTo>
                  <a:lnTo>
                    <a:pt x="0" y="20012"/>
                  </a:lnTo>
                  <a:lnTo>
                    <a:pt x="2834" y="19694"/>
                  </a:lnTo>
                  <a:lnTo>
                    <a:pt x="5714" y="18582"/>
                  </a:lnTo>
                  <a:lnTo>
                    <a:pt x="8454" y="17153"/>
                  </a:lnTo>
                  <a:lnTo>
                    <a:pt x="11195" y="14771"/>
                  </a:lnTo>
                  <a:lnTo>
                    <a:pt x="13796" y="11912"/>
                  </a:lnTo>
                  <a:lnTo>
                    <a:pt x="16444" y="8576"/>
                  </a:lnTo>
                  <a:lnTo>
                    <a:pt x="18952" y="4606"/>
                  </a:lnTo>
                  <a:lnTo>
                    <a:pt x="21321" y="0"/>
                  </a:lnTo>
                  <a:lnTo>
                    <a:pt x="21600" y="17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3" name="Freeform 59"/>
            <p:cNvSpPr/>
            <p:nvPr/>
          </p:nvSpPr>
          <p:spPr>
            <a:xfrm>
              <a:off x="338014" y="67462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lnTo>
                    <a:pt x="0" y="2160"/>
                  </a:lnTo>
                  <a:lnTo>
                    <a:pt x="6480" y="0"/>
                  </a:lnTo>
                  <a:lnTo>
                    <a:pt x="19440" y="21600"/>
                  </a:lnTo>
                  <a:lnTo>
                    <a:pt x="21600" y="8640"/>
                  </a:lnTo>
                  <a:lnTo>
                    <a:pt x="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4" name="Freeform 60"/>
            <p:cNvSpPr/>
            <p:nvPr/>
          </p:nvSpPr>
          <p:spPr>
            <a:xfrm>
              <a:off x="729598" y="668881"/>
              <a:ext cx="659970" cy="110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349"/>
                  </a:moveTo>
                  <a:lnTo>
                    <a:pt x="0" y="9947"/>
                  </a:lnTo>
                  <a:lnTo>
                    <a:pt x="25" y="9558"/>
                  </a:lnTo>
                  <a:lnTo>
                    <a:pt x="99" y="9170"/>
                  </a:lnTo>
                  <a:lnTo>
                    <a:pt x="173" y="8768"/>
                  </a:lnTo>
                  <a:lnTo>
                    <a:pt x="248" y="8393"/>
                  </a:lnTo>
                  <a:lnTo>
                    <a:pt x="372" y="8005"/>
                  </a:lnTo>
                  <a:lnTo>
                    <a:pt x="669" y="7255"/>
                  </a:lnTo>
                  <a:lnTo>
                    <a:pt x="842" y="6881"/>
                  </a:lnTo>
                  <a:lnTo>
                    <a:pt x="1040" y="6534"/>
                  </a:lnTo>
                  <a:lnTo>
                    <a:pt x="1263" y="6160"/>
                  </a:lnTo>
                  <a:lnTo>
                    <a:pt x="1486" y="5799"/>
                  </a:lnTo>
                  <a:lnTo>
                    <a:pt x="1734" y="5452"/>
                  </a:lnTo>
                  <a:lnTo>
                    <a:pt x="2006" y="5119"/>
                  </a:lnTo>
                  <a:lnTo>
                    <a:pt x="2279" y="4772"/>
                  </a:lnTo>
                  <a:lnTo>
                    <a:pt x="2576" y="4439"/>
                  </a:lnTo>
                  <a:lnTo>
                    <a:pt x="2923" y="4106"/>
                  </a:lnTo>
                  <a:lnTo>
                    <a:pt x="3245" y="3787"/>
                  </a:lnTo>
                  <a:lnTo>
                    <a:pt x="3592" y="3482"/>
                  </a:lnTo>
                  <a:lnTo>
                    <a:pt x="3963" y="3177"/>
                  </a:lnTo>
                  <a:lnTo>
                    <a:pt x="4360" y="2858"/>
                  </a:lnTo>
                  <a:lnTo>
                    <a:pt x="4731" y="2566"/>
                  </a:lnTo>
                  <a:lnTo>
                    <a:pt x="4954" y="2428"/>
                  </a:lnTo>
                  <a:lnTo>
                    <a:pt x="5152" y="2275"/>
                  </a:lnTo>
                  <a:lnTo>
                    <a:pt x="5573" y="1984"/>
                  </a:lnTo>
                  <a:lnTo>
                    <a:pt x="6465" y="1457"/>
                  </a:lnTo>
                  <a:lnTo>
                    <a:pt x="6961" y="1179"/>
                  </a:lnTo>
                  <a:lnTo>
                    <a:pt x="7431" y="929"/>
                  </a:lnTo>
                  <a:lnTo>
                    <a:pt x="7704" y="805"/>
                  </a:lnTo>
                  <a:lnTo>
                    <a:pt x="7927" y="680"/>
                  </a:lnTo>
                  <a:lnTo>
                    <a:pt x="8422" y="458"/>
                  </a:lnTo>
                  <a:lnTo>
                    <a:pt x="8942" y="222"/>
                  </a:lnTo>
                  <a:lnTo>
                    <a:pt x="9512" y="0"/>
                  </a:lnTo>
                  <a:lnTo>
                    <a:pt x="10181" y="208"/>
                  </a:lnTo>
                  <a:lnTo>
                    <a:pt x="10800" y="416"/>
                  </a:lnTo>
                  <a:lnTo>
                    <a:pt x="11469" y="638"/>
                  </a:lnTo>
                  <a:lnTo>
                    <a:pt x="12088" y="888"/>
                  </a:lnTo>
                  <a:lnTo>
                    <a:pt x="12683" y="1138"/>
                  </a:lnTo>
                  <a:lnTo>
                    <a:pt x="13277" y="1415"/>
                  </a:lnTo>
                  <a:lnTo>
                    <a:pt x="13872" y="1679"/>
                  </a:lnTo>
                  <a:lnTo>
                    <a:pt x="14417" y="1970"/>
                  </a:lnTo>
                  <a:lnTo>
                    <a:pt x="14986" y="2261"/>
                  </a:lnTo>
                  <a:lnTo>
                    <a:pt x="15506" y="2566"/>
                  </a:lnTo>
                  <a:lnTo>
                    <a:pt x="16027" y="2886"/>
                  </a:lnTo>
                  <a:lnTo>
                    <a:pt x="16250" y="3052"/>
                  </a:lnTo>
                  <a:lnTo>
                    <a:pt x="16497" y="3218"/>
                  </a:lnTo>
                  <a:lnTo>
                    <a:pt x="16968" y="3551"/>
                  </a:lnTo>
                  <a:lnTo>
                    <a:pt x="17414" y="3871"/>
                  </a:lnTo>
                  <a:lnTo>
                    <a:pt x="17835" y="4231"/>
                  </a:lnTo>
                  <a:lnTo>
                    <a:pt x="18231" y="4606"/>
                  </a:lnTo>
                  <a:lnTo>
                    <a:pt x="18652" y="4953"/>
                  </a:lnTo>
                  <a:lnTo>
                    <a:pt x="19024" y="5355"/>
                  </a:lnTo>
                  <a:lnTo>
                    <a:pt x="19346" y="5716"/>
                  </a:lnTo>
                  <a:lnTo>
                    <a:pt x="19668" y="6118"/>
                  </a:lnTo>
                  <a:lnTo>
                    <a:pt x="19965" y="6506"/>
                  </a:lnTo>
                  <a:lnTo>
                    <a:pt x="20238" y="6909"/>
                  </a:lnTo>
                  <a:lnTo>
                    <a:pt x="20485" y="7325"/>
                  </a:lnTo>
                  <a:lnTo>
                    <a:pt x="20708" y="7727"/>
                  </a:lnTo>
                  <a:lnTo>
                    <a:pt x="20931" y="8171"/>
                  </a:lnTo>
                  <a:lnTo>
                    <a:pt x="21129" y="8587"/>
                  </a:lnTo>
                  <a:lnTo>
                    <a:pt x="21278" y="9017"/>
                  </a:lnTo>
                  <a:lnTo>
                    <a:pt x="21377" y="9447"/>
                  </a:lnTo>
                  <a:lnTo>
                    <a:pt x="21501" y="9905"/>
                  </a:lnTo>
                  <a:lnTo>
                    <a:pt x="21575" y="10349"/>
                  </a:lnTo>
                  <a:lnTo>
                    <a:pt x="21600" y="10807"/>
                  </a:lnTo>
                  <a:lnTo>
                    <a:pt x="21600" y="11653"/>
                  </a:lnTo>
                  <a:lnTo>
                    <a:pt x="21575" y="12042"/>
                  </a:lnTo>
                  <a:lnTo>
                    <a:pt x="21501" y="12444"/>
                  </a:lnTo>
                  <a:lnTo>
                    <a:pt x="21352" y="13221"/>
                  </a:lnTo>
                  <a:lnTo>
                    <a:pt x="21228" y="13595"/>
                  </a:lnTo>
                  <a:lnTo>
                    <a:pt x="20931" y="14345"/>
                  </a:lnTo>
                  <a:lnTo>
                    <a:pt x="20758" y="14719"/>
                  </a:lnTo>
                  <a:lnTo>
                    <a:pt x="20560" y="15094"/>
                  </a:lnTo>
                  <a:lnTo>
                    <a:pt x="20337" y="15440"/>
                  </a:lnTo>
                  <a:lnTo>
                    <a:pt x="20114" y="15801"/>
                  </a:lnTo>
                  <a:lnTo>
                    <a:pt x="19866" y="16148"/>
                  </a:lnTo>
                  <a:lnTo>
                    <a:pt x="19618" y="16509"/>
                  </a:lnTo>
                  <a:lnTo>
                    <a:pt x="19321" y="16828"/>
                  </a:lnTo>
                  <a:lnTo>
                    <a:pt x="18727" y="17494"/>
                  </a:lnTo>
                  <a:lnTo>
                    <a:pt x="18355" y="17813"/>
                  </a:lnTo>
                  <a:lnTo>
                    <a:pt x="18008" y="18146"/>
                  </a:lnTo>
                  <a:lnTo>
                    <a:pt x="17637" y="18451"/>
                  </a:lnTo>
                  <a:lnTo>
                    <a:pt x="17265" y="18742"/>
                  </a:lnTo>
                  <a:lnTo>
                    <a:pt x="16869" y="19047"/>
                  </a:lnTo>
                  <a:lnTo>
                    <a:pt x="16646" y="19200"/>
                  </a:lnTo>
                  <a:lnTo>
                    <a:pt x="16472" y="19339"/>
                  </a:lnTo>
                  <a:lnTo>
                    <a:pt x="16027" y="19616"/>
                  </a:lnTo>
                  <a:lnTo>
                    <a:pt x="15581" y="19908"/>
                  </a:lnTo>
                  <a:lnTo>
                    <a:pt x="15135" y="20171"/>
                  </a:lnTo>
                  <a:lnTo>
                    <a:pt x="14639" y="20421"/>
                  </a:lnTo>
                  <a:lnTo>
                    <a:pt x="14169" y="20671"/>
                  </a:lnTo>
                  <a:lnTo>
                    <a:pt x="13946" y="20795"/>
                  </a:lnTo>
                  <a:lnTo>
                    <a:pt x="13698" y="20920"/>
                  </a:lnTo>
                  <a:lnTo>
                    <a:pt x="13178" y="21170"/>
                  </a:lnTo>
                  <a:lnTo>
                    <a:pt x="12658" y="21392"/>
                  </a:lnTo>
                  <a:lnTo>
                    <a:pt x="12138" y="21600"/>
                  </a:lnTo>
                  <a:lnTo>
                    <a:pt x="10800" y="21184"/>
                  </a:lnTo>
                  <a:lnTo>
                    <a:pt x="10181" y="20962"/>
                  </a:lnTo>
                  <a:lnTo>
                    <a:pt x="9537" y="20712"/>
                  </a:lnTo>
                  <a:lnTo>
                    <a:pt x="8917" y="20462"/>
                  </a:lnTo>
                  <a:lnTo>
                    <a:pt x="8323" y="20199"/>
                  </a:lnTo>
                  <a:lnTo>
                    <a:pt x="7728" y="19921"/>
                  </a:lnTo>
                  <a:lnTo>
                    <a:pt x="7183" y="19630"/>
                  </a:lnTo>
                  <a:lnTo>
                    <a:pt x="6663" y="19339"/>
                  </a:lnTo>
                  <a:lnTo>
                    <a:pt x="6094" y="19034"/>
                  </a:lnTo>
                  <a:lnTo>
                    <a:pt x="5623" y="18714"/>
                  </a:lnTo>
                  <a:lnTo>
                    <a:pt x="5350" y="18548"/>
                  </a:lnTo>
                  <a:lnTo>
                    <a:pt x="5103" y="18395"/>
                  </a:lnTo>
                  <a:lnTo>
                    <a:pt x="4211" y="17729"/>
                  </a:lnTo>
                  <a:lnTo>
                    <a:pt x="3765" y="17369"/>
                  </a:lnTo>
                  <a:lnTo>
                    <a:pt x="3369" y="17022"/>
                  </a:lnTo>
                  <a:lnTo>
                    <a:pt x="2948" y="16647"/>
                  </a:lnTo>
                  <a:lnTo>
                    <a:pt x="2576" y="16273"/>
                  </a:lnTo>
                  <a:lnTo>
                    <a:pt x="2254" y="15884"/>
                  </a:lnTo>
                  <a:lnTo>
                    <a:pt x="1932" y="15482"/>
                  </a:lnTo>
                  <a:lnTo>
                    <a:pt x="1635" y="15094"/>
                  </a:lnTo>
                  <a:lnTo>
                    <a:pt x="1362" y="14705"/>
                  </a:lnTo>
                  <a:lnTo>
                    <a:pt x="1115" y="14289"/>
                  </a:lnTo>
                  <a:lnTo>
                    <a:pt x="669" y="13457"/>
                  </a:lnTo>
                  <a:lnTo>
                    <a:pt x="520" y="13013"/>
                  </a:lnTo>
                  <a:lnTo>
                    <a:pt x="223" y="12153"/>
                  </a:lnTo>
                  <a:lnTo>
                    <a:pt x="149" y="11709"/>
                  </a:lnTo>
                  <a:lnTo>
                    <a:pt x="74" y="11251"/>
                  </a:lnTo>
                  <a:lnTo>
                    <a:pt x="25" y="10807"/>
                  </a:lnTo>
                  <a:lnTo>
                    <a:pt x="0" y="10349"/>
                  </a:lnTo>
                  <a:close/>
                </a:path>
              </a:pathLst>
            </a:cu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5" name="Freeform 61"/>
            <p:cNvSpPr/>
            <p:nvPr/>
          </p:nvSpPr>
          <p:spPr>
            <a:xfrm>
              <a:off x="1006308" y="65968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23"/>
                  </a:moveTo>
                  <a:lnTo>
                    <a:pt x="9257" y="0"/>
                  </a:lnTo>
                  <a:lnTo>
                    <a:pt x="21600" y="3323"/>
                  </a:lnTo>
                  <a:lnTo>
                    <a:pt x="3086" y="21600"/>
                  </a:lnTo>
                  <a:lnTo>
                    <a:pt x="21600" y="18277"/>
                  </a:lnTo>
                  <a:lnTo>
                    <a:pt x="0" y="33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6" name="Freeform 62"/>
            <p:cNvSpPr/>
            <p:nvPr/>
          </p:nvSpPr>
          <p:spPr>
            <a:xfrm>
              <a:off x="738680" y="540798"/>
              <a:ext cx="1003577" cy="76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938"/>
                  </a:moveTo>
                  <a:lnTo>
                    <a:pt x="21600" y="2503"/>
                  </a:lnTo>
                  <a:lnTo>
                    <a:pt x="21600" y="3553"/>
                  </a:lnTo>
                  <a:lnTo>
                    <a:pt x="21584" y="4037"/>
                  </a:lnTo>
                  <a:lnTo>
                    <a:pt x="21535" y="4986"/>
                  </a:lnTo>
                  <a:lnTo>
                    <a:pt x="21486" y="5430"/>
                  </a:lnTo>
                  <a:lnTo>
                    <a:pt x="21437" y="5915"/>
                  </a:lnTo>
                  <a:lnTo>
                    <a:pt x="21388" y="6359"/>
                  </a:lnTo>
                  <a:lnTo>
                    <a:pt x="21307" y="6823"/>
                  </a:lnTo>
                  <a:lnTo>
                    <a:pt x="21209" y="7267"/>
                  </a:lnTo>
                  <a:lnTo>
                    <a:pt x="21144" y="7732"/>
                  </a:lnTo>
                  <a:lnTo>
                    <a:pt x="20948" y="8600"/>
                  </a:lnTo>
                  <a:lnTo>
                    <a:pt x="20704" y="9447"/>
                  </a:lnTo>
                  <a:lnTo>
                    <a:pt x="20443" y="10295"/>
                  </a:lnTo>
                  <a:lnTo>
                    <a:pt x="20150" y="11103"/>
                  </a:lnTo>
                  <a:lnTo>
                    <a:pt x="19971" y="11527"/>
                  </a:lnTo>
                  <a:lnTo>
                    <a:pt x="19808" y="11910"/>
                  </a:lnTo>
                  <a:lnTo>
                    <a:pt x="19433" y="12698"/>
                  </a:lnTo>
                  <a:lnTo>
                    <a:pt x="19043" y="13424"/>
                  </a:lnTo>
                  <a:lnTo>
                    <a:pt x="18847" y="13828"/>
                  </a:lnTo>
                  <a:lnTo>
                    <a:pt x="18635" y="14151"/>
                  </a:lnTo>
                  <a:lnTo>
                    <a:pt x="18195" y="14878"/>
                  </a:lnTo>
                  <a:lnTo>
                    <a:pt x="17739" y="15544"/>
                  </a:lnTo>
                  <a:lnTo>
                    <a:pt x="17495" y="15867"/>
                  </a:lnTo>
                  <a:lnTo>
                    <a:pt x="17218" y="16170"/>
                  </a:lnTo>
                  <a:lnTo>
                    <a:pt x="16974" y="16513"/>
                  </a:lnTo>
                  <a:lnTo>
                    <a:pt x="16713" y="16816"/>
                  </a:lnTo>
                  <a:lnTo>
                    <a:pt x="16176" y="17381"/>
                  </a:lnTo>
                  <a:lnTo>
                    <a:pt x="15882" y="17643"/>
                  </a:lnTo>
                  <a:lnTo>
                    <a:pt x="15589" y="17926"/>
                  </a:lnTo>
                  <a:lnTo>
                    <a:pt x="15003" y="18431"/>
                  </a:lnTo>
                  <a:lnTo>
                    <a:pt x="14433" y="18915"/>
                  </a:lnTo>
                  <a:lnTo>
                    <a:pt x="14107" y="19157"/>
                  </a:lnTo>
                  <a:lnTo>
                    <a:pt x="13797" y="19379"/>
                  </a:lnTo>
                  <a:lnTo>
                    <a:pt x="13471" y="19581"/>
                  </a:lnTo>
                  <a:lnTo>
                    <a:pt x="13129" y="19783"/>
                  </a:lnTo>
                  <a:lnTo>
                    <a:pt x="12820" y="19965"/>
                  </a:lnTo>
                  <a:lnTo>
                    <a:pt x="12136" y="20328"/>
                  </a:lnTo>
                  <a:lnTo>
                    <a:pt x="11794" y="20490"/>
                  </a:lnTo>
                  <a:lnTo>
                    <a:pt x="11110" y="20793"/>
                  </a:lnTo>
                  <a:lnTo>
                    <a:pt x="10751" y="20914"/>
                  </a:lnTo>
                  <a:lnTo>
                    <a:pt x="10409" y="21035"/>
                  </a:lnTo>
                  <a:lnTo>
                    <a:pt x="10051" y="21116"/>
                  </a:lnTo>
                  <a:lnTo>
                    <a:pt x="9676" y="21237"/>
                  </a:lnTo>
                  <a:lnTo>
                    <a:pt x="8959" y="21398"/>
                  </a:lnTo>
                  <a:lnTo>
                    <a:pt x="8194" y="21519"/>
                  </a:lnTo>
                  <a:lnTo>
                    <a:pt x="7803" y="21539"/>
                  </a:lnTo>
                  <a:lnTo>
                    <a:pt x="7444" y="21580"/>
                  </a:lnTo>
                  <a:lnTo>
                    <a:pt x="6662" y="21600"/>
                  </a:lnTo>
                  <a:lnTo>
                    <a:pt x="6223" y="21600"/>
                  </a:lnTo>
                  <a:lnTo>
                    <a:pt x="5783" y="21580"/>
                  </a:lnTo>
                  <a:lnTo>
                    <a:pt x="5343" y="21539"/>
                  </a:lnTo>
                  <a:lnTo>
                    <a:pt x="4919" y="21479"/>
                  </a:lnTo>
                  <a:lnTo>
                    <a:pt x="4480" y="21418"/>
                  </a:lnTo>
                  <a:lnTo>
                    <a:pt x="4040" y="21338"/>
                  </a:lnTo>
                  <a:lnTo>
                    <a:pt x="3616" y="21216"/>
                  </a:lnTo>
                  <a:lnTo>
                    <a:pt x="3209" y="21116"/>
                  </a:lnTo>
                  <a:lnTo>
                    <a:pt x="2802" y="20974"/>
                  </a:lnTo>
                  <a:lnTo>
                    <a:pt x="2378" y="20813"/>
                  </a:lnTo>
                  <a:lnTo>
                    <a:pt x="1971" y="20671"/>
                  </a:lnTo>
                  <a:lnTo>
                    <a:pt x="1580" y="20510"/>
                  </a:lnTo>
                  <a:lnTo>
                    <a:pt x="1189" y="20308"/>
                  </a:lnTo>
                  <a:lnTo>
                    <a:pt x="798" y="20126"/>
                  </a:lnTo>
                  <a:lnTo>
                    <a:pt x="407" y="19904"/>
                  </a:lnTo>
                  <a:lnTo>
                    <a:pt x="16" y="19662"/>
                  </a:lnTo>
                  <a:lnTo>
                    <a:pt x="0" y="19097"/>
                  </a:lnTo>
                  <a:lnTo>
                    <a:pt x="0" y="18047"/>
                  </a:lnTo>
                  <a:lnTo>
                    <a:pt x="16" y="17583"/>
                  </a:lnTo>
                  <a:lnTo>
                    <a:pt x="65" y="16634"/>
                  </a:lnTo>
                  <a:lnTo>
                    <a:pt x="114" y="16170"/>
                  </a:lnTo>
                  <a:lnTo>
                    <a:pt x="163" y="15726"/>
                  </a:lnTo>
                  <a:lnTo>
                    <a:pt x="244" y="15241"/>
                  </a:lnTo>
                  <a:lnTo>
                    <a:pt x="310" y="14777"/>
                  </a:lnTo>
                  <a:lnTo>
                    <a:pt x="391" y="14333"/>
                  </a:lnTo>
                  <a:lnTo>
                    <a:pt x="456" y="13909"/>
                  </a:lnTo>
                  <a:lnTo>
                    <a:pt x="684" y="13041"/>
                  </a:lnTo>
                  <a:lnTo>
                    <a:pt x="896" y="12153"/>
                  </a:lnTo>
                  <a:lnTo>
                    <a:pt x="1043" y="11729"/>
                  </a:lnTo>
                  <a:lnTo>
                    <a:pt x="1173" y="11325"/>
                  </a:lnTo>
                  <a:lnTo>
                    <a:pt x="1482" y="10497"/>
                  </a:lnTo>
                  <a:lnTo>
                    <a:pt x="1629" y="10114"/>
                  </a:lnTo>
                  <a:lnTo>
                    <a:pt x="1792" y="9690"/>
                  </a:lnTo>
                  <a:lnTo>
                    <a:pt x="2167" y="8923"/>
                  </a:lnTo>
                  <a:lnTo>
                    <a:pt x="2557" y="8176"/>
                  </a:lnTo>
                  <a:lnTo>
                    <a:pt x="2753" y="7812"/>
                  </a:lnTo>
                  <a:lnTo>
                    <a:pt x="2965" y="7449"/>
                  </a:lnTo>
                  <a:lnTo>
                    <a:pt x="3405" y="6763"/>
                  </a:lnTo>
                  <a:lnTo>
                    <a:pt x="3893" y="6056"/>
                  </a:lnTo>
                  <a:lnTo>
                    <a:pt x="4138" y="5733"/>
                  </a:lnTo>
                  <a:lnTo>
                    <a:pt x="4626" y="5127"/>
                  </a:lnTo>
                  <a:lnTo>
                    <a:pt x="4887" y="4825"/>
                  </a:lnTo>
                  <a:lnTo>
                    <a:pt x="5441" y="4219"/>
                  </a:lnTo>
                  <a:lnTo>
                    <a:pt x="5718" y="3957"/>
                  </a:lnTo>
                  <a:lnTo>
                    <a:pt x="6011" y="3674"/>
                  </a:lnTo>
                  <a:lnTo>
                    <a:pt x="6597" y="3169"/>
                  </a:lnTo>
                  <a:lnTo>
                    <a:pt x="7200" y="2685"/>
                  </a:lnTo>
                  <a:lnTo>
                    <a:pt x="7510" y="2443"/>
                  </a:lnTo>
                  <a:lnTo>
                    <a:pt x="7803" y="2241"/>
                  </a:lnTo>
                  <a:lnTo>
                    <a:pt x="8145" y="2019"/>
                  </a:lnTo>
                  <a:lnTo>
                    <a:pt x="8471" y="1837"/>
                  </a:lnTo>
                  <a:lnTo>
                    <a:pt x="8780" y="1635"/>
                  </a:lnTo>
                  <a:lnTo>
                    <a:pt x="9122" y="1453"/>
                  </a:lnTo>
                  <a:lnTo>
                    <a:pt x="9464" y="1292"/>
                  </a:lnTo>
                  <a:lnTo>
                    <a:pt x="9806" y="1110"/>
                  </a:lnTo>
                  <a:lnTo>
                    <a:pt x="10507" y="848"/>
                  </a:lnTo>
                  <a:lnTo>
                    <a:pt x="10849" y="686"/>
                  </a:lnTo>
                  <a:lnTo>
                    <a:pt x="11207" y="585"/>
                  </a:lnTo>
                  <a:lnTo>
                    <a:pt x="11549" y="484"/>
                  </a:lnTo>
                  <a:lnTo>
                    <a:pt x="11924" y="404"/>
                  </a:lnTo>
                  <a:lnTo>
                    <a:pt x="12673" y="222"/>
                  </a:lnTo>
                  <a:lnTo>
                    <a:pt x="13406" y="101"/>
                  </a:lnTo>
                  <a:lnTo>
                    <a:pt x="13797" y="61"/>
                  </a:lnTo>
                  <a:lnTo>
                    <a:pt x="14188" y="40"/>
                  </a:lnTo>
                  <a:lnTo>
                    <a:pt x="14938" y="0"/>
                  </a:lnTo>
                  <a:lnTo>
                    <a:pt x="15377" y="0"/>
                  </a:lnTo>
                  <a:lnTo>
                    <a:pt x="15833" y="40"/>
                  </a:lnTo>
                  <a:lnTo>
                    <a:pt x="16273" y="101"/>
                  </a:lnTo>
                  <a:lnTo>
                    <a:pt x="16713" y="121"/>
                  </a:lnTo>
                  <a:lnTo>
                    <a:pt x="17120" y="222"/>
                  </a:lnTo>
                  <a:lnTo>
                    <a:pt x="17560" y="303"/>
                  </a:lnTo>
                  <a:lnTo>
                    <a:pt x="17984" y="404"/>
                  </a:lnTo>
                  <a:lnTo>
                    <a:pt x="18391" y="525"/>
                  </a:lnTo>
                  <a:lnTo>
                    <a:pt x="18831" y="646"/>
                  </a:lnTo>
                  <a:lnTo>
                    <a:pt x="19222" y="787"/>
                  </a:lnTo>
                  <a:lnTo>
                    <a:pt x="19629" y="929"/>
                  </a:lnTo>
                  <a:lnTo>
                    <a:pt x="20020" y="1110"/>
                  </a:lnTo>
                  <a:lnTo>
                    <a:pt x="20443" y="1292"/>
                  </a:lnTo>
                  <a:lnTo>
                    <a:pt x="20818" y="1474"/>
                  </a:lnTo>
                  <a:lnTo>
                    <a:pt x="21193" y="1696"/>
                  </a:lnTo>
                  <a:lnTo>
                    <a:pt x="21584" y="1938"/>
                  </a:lnTo>
                  <a:close/>
                </a:path>
              </a:pathLst>
            </a:custGeom>
            <a:solidFill>
              <a:srgbClr val="00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7" name="Freeform 63"/>
            <p:cNvSpPr/>
            <p:nvPr/>
          </p:nvSpPr>
          <p:spPr>
            <a:xfrm>
              <a:off x="1719256" y="60631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3927"/>
                  </a:lnTo>
                  <a:lnTo>
                    <a:pt x="21600" y="9818"/>
                  </a:lnTo>
                  <a:lnTo>
                    <a:pt x="0" y="9818"/>
                  </a:lnTo>
                  <a:lnTo>
                    <a:pt x="5400" y="216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8" name="Freeform 64"/>
            <p:cNvSpPr/>
            <p:nvPr/>
          </p:nvSpPr>
          <p:spPr>
            <a:xfrm>
              <a:off x="731112" y="663189"/>
              <a:ext cx="659969" cy="64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944"/>
                  </a:moveTo>
                  <a:lnTo>
                    <a:pt x="0" y="17246"/>
                  </a:lnTo>
                  <a:lnTo>
                    <a:pt x="25" y="16573"/>
                  </a:lnTo>
                  <a:lnTo>
                    <a:pt x="99" y="15899"/>
                  </a:lnTo>
                  <a:lnTo>
                    <a:pt x="173" y="15202"/>
                  </a:lnTo>
                  <a:lnTo>
                    <a:pt x="248" y="14552"/>
                  </a:lnTo>
                  <a:lnTo>
                    <a:pt x="372" y="13879"/>
                  </a:lnTo>
                  <a:lnTo>
                    <a:pt x="669" y="12580"/>
                  </a:lnTo>
                  <a:lnTo>
                    <a:pt x="842" y="11931"/>
                  </a:lnTo>
                  <a:lnTo>
                    <a:pt x="1040" y="11329"/>
                  </a:lnTo>
                  <a:lnTo>
                    <a:pt x="1263" y="10680"/>
                  </a:lnTo>
                  <a:lnTo>
                    <a:pt x="1486" y="10054"/>
                  </a:lnTo>
                  <a:lnTo>
                    <a:pt x="1734" y="9453"/>
                  </a:lnTo>
                  <a:lnTo>
                    <a:pt x="2006" y="8876"/>
                  </a:lnTo>
                  <a:lnTo>
                    <a:pt x="2279" y="8274"/>
                  </a:lnTo>
                  <a:lnTo>
                    <a:pt x="2576" y="7697"/>
                  </a:lnTo>
                  <a:lnTo>
                    <a:pt x="2923" y="7120"/>
                  </a:lnTo>
                  <a:lnTo>
                    <a:pt x="3245" y="6567"/>
                  </a:lnTo>
                  <a:lnTo>
                    <a:pt x="3592" y="6037"/>
                  </a:lnTo>
                  <a:lnTo>
                    <a:pt x="3963" y="5508"/>
                  </a:lnTo>
                  <a:lnTo>
                    <a:pt x="4360" y="4955"/>
                  </a:lnTo>
                  <a:lnTo>
                    <a:pt x="4731" y="4450"/>
                  </a:lnTo>
                  <a:lnTo>
                    <a:pt x="4954" y="4209"/>
                  </a:lnTo>
                  <a:lnTo>
                    <a:pt x="5152" y="3945"/>
                  </a:lnTo>
                  <a:lnTo>
                    <a:pt x="5573" y="3440"/>
                  </a:lnTo>
                  <a:lnTo>
                    <a:pt x="6465" y="2526"/>
                  </a:lnTo>
                  <a:lnTo>
                    <a:pt x="6961" y="2045"/>
                  </a:lnTo>
                  <a:lnTo>
                    <a:pt x="7431" y="1612"/>
                  </a:lnTo>
                  <a:lnTo>
                    <a:pt x="7704" y="1395"/>
                  </a:lnTo>
                  <a:lnTo>
                    <a:pt x="7927" y="1179"/>
                  </a:lnTo>
                  <a:lnTo>
                    <a:pt x="8422" y="794"/>
                  </a:lnTo>
                  <a:lnTo>
                    <a:pt x="8942" y="385"/>
                  </a:lnTo>
                  <a:lnTo>
                    <a:pt x="9512" y="0"/>
                  </a:lnTo>
                  <a:lnTo>
                    <a:pt x="10131" y="313"/>
                  </a:lnTo>
                  <a:lnTo>
                    <a:pt x="10775" y="722"/>
                  </a:lnTo>
                  <a:lnTo>
                    <a:pt x="11394" y="1082"/>
                  </a:lnTo>
                  <a:lnTo>
                    <a:pt x="11692" y="1299"/>
                  </a:lnTo>
                  <a:lnTo>
                    <a:pt x="11989" y="1467"/>
                  </a:lnTo>
                  <a:lnTo>
                    <a:pt x="13178" y="2333"/>
                  </a:lnTo>
                  <a:lnTo>
                    <a:pt x="13723" y="2814"/>
                  </a:lnTo>
                  <a:lnTo>
                    <a:pt x="14268" y="3271"/>
                  </a:lnTo>
                  <a:lnTo>
                    <a:pt x="15308" y="4282"/>
                  </a:lnTo>
                  <a:lnTo>
                    <a:pt x="15804" y="4787"/>
                  </a:lnTo>
                  <a:lnTo>
                    <a:pt x="16274" y="5316"/>
                  </a:lnTo>
                  <a:lnTo>
                    <a:pt x="16745" y="5869"/>
                  </a:lnTo>
                  <a:lnTo>
                    <a:pt x="17191" y="6422"/>
                  </a:lnTo>
                  <a:lnTo>
                    <a:pt x="17612" y="7000"/>
                  </a:lnTo>
                  <a:lnTo>
                    <a:pt x="18008" y="7625"/>
                  </a:lnTo>
                  <a:lnTo>
                    <a:pt x="18380" y="8202"/>
                  </a:lnTo>
                  <a:lnTo>
                    <a:pt x="18751" y="8852"/>
                  </a:lnTo>
                  <a:lnTo>
                    <a:pt x="19123" y="9453"/>
                  </a:lnTo>
                  <a:lnTo>
                    <a:pt x="19470" y="10102"/>
                  </a:lnTo>
                  <a:lnTo>
                    <a:pt x="19742" y="10752"/>
                  </a:lnTo>
                  <a:lnTo>
                    <a:pt x="20015" y="11425"/>
                  </a:lnTo>
                  <a:lnTo>
                    <a:pt x="20312" y="12123"/>
                  </a:lnTo>
                  <a:lnTo>
                    <a:pt x="20758" y="13470"/>
                  </a:lnTo>
                  <a:lnTo>
                    <a:pt x="20931" y="14192"/>
                  </a:lnTo>
                  <a:lnTo>
                    <a:pt x="21006" y="14552"/>
                  </a:lnTo>
                  <a:lnTo>
                    <a:pt x="21129" y="14913"/>
                  </a:lnTo>
                  <a:lnTo>
                    <a:pt x="21278" y="15635"/>
                  </a:lnTo>
                  <a:lnTo>
                    <a:pt x="21377" y="16356"/>
                  </a:lnTo>
                  <a:lnTo>
                    <a:pt x="21451" y="17102"/>
                  </a:lnTo>
                  <a:lnTo>
                    <a:pt x="21526" y="17872"/>
                  </a:lnTo>
                  <a:lnTo>
                    <a:pt x="21600" y="18617"/>
                  </a:lnTo>
                  <a:lnTo>
                    <a:pt x="20931" y="18954"/>
                  </a:lnTo>
                  <a:lnTo>
                    <a:pt x="20312" y="19267"/>
                  </a:lnTo>
                  <a:lnTo>
                    <a:pt x="19643" y="19580"/>
                  </a:lnTo>
                  <a:lnTo>
                    <a:pt x="18974" y="19868"/>
                  </a:lnTo>
                  <a:lnTo>
                    <a:pt x="18281" y="20133"/>
                  </a:lnTo>
                  <a:lnTo>
                    <a:pt x="17612" y="20373"/>
                  </a:lnTo>
                  <a:lnTo>
                    <a:pt x="16869" y="20638"/>
                  </a:lnTo>
                  <a:lnTo>
                    <a:pt x="16175" y="20806"/>
                  </a:lnTo>
                  <a:lnTo>
                    <a:pt x="15457" y="20999"/>
                  </a:lnTo>
                  <a:lnTo>
                    <a:pt x="14714" y="21167"/>
                  </a:lnTo>
                  <a:lnTo>
                    <a:pt x="13971" y="21287"/>
                  </a:lnTo>
                  <a:lnTo>
                    <a:pt x="13203" y="21432"/>
                  </a:lnTo>
                  <a:lnTo>
                    <a:pt x="12460" y="21504"/>
                  </a:lnTo>
                  <a:lnTo>
                    <a:pt x="11692" y="21576"/>
                  </a:lnTo>
                  <a:lnTo>
                    <a:pt x="10924" y="21600"/>
                  </a:lnTo>
                  <a:lnTo>
                    <a:pt x="9462" y="21600"/>
                  </a:lnTo>
                  <a:lnTo>
                    <a:pt x="8794" y="21576"/>
                  </a:lnTo>
                  <a:lnTo>
                    <a:pt x="8125" y="21528"/>
                  </a:lnTo>
                  <a:lnTo>
                    <a:pt x="7481" y="21456"/>
                  </a:lnTo>
                  <a:lnTo>
                    <a:pt x="6812" y="21384"/>
                  </a:lnTo>
                  <a:lnTo>
                    <a:pt x="6143" y="21287"/>
                  </a:lnTo>
                  <a:lnTo>
                    <a:pt x="5499" y="21143"/>
                  </a:lnTo>
                  <a:lnTo>
                    <a:pt x="4880" y="21023"/>
                  </a:lnTo>
                  <a:lnTo>
                    <a:pt x="4261" y="20854"/>
                  </a:lnTo>
                  <a:lnTo>
                    <a:pt x="3617" y="20662"/>
                  </a:lnTo>
                  <a:lnTo>
                    <a:pt x="2997" y="20494"/>
                  </a:lnTo>
                  <a:lnTo>
                    <a:pt x="2403" y="20301"/>
                  </a:lnTo>
                  <a:lnTo>
                    <a:pt x="1808" y="20061"/>
                  </a:lnTo>
                  <a:lnTo>
                    <a:pt x="1214" y="19844"/>
                  </a:lnTo>
                  <a:lnTo>
                    <a:pt x="619" y="19580"/>
                  </a:lnTo>
                  <a:lnTo>
                    <a:pt x="25" y="19291"/>
                  </a:lnTo>
                  <a:lnTo>
                    <a:pt x="0" y="18617"/>
                  </a:lnTo>
                  <a:lnTo>
                    <a:pt x="0" y="17944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9" name="Freeform 65"/>
            <p:cNvSpPr/>
            <p:nvPr/>
          </p:nvSpPr>
          <p:spPr>
            <a:xfrm>
              <a:off x="1006308" y="65968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23"/>
                  </a:moveTo>
                  <a:lnTo>
                    <a:pt x="9257" y="0"/>
                  </a:lnTo>
                  <a:lnTo>
                    <a:pt x="21600" y="3323"/>
                  </a:lnTo>
                  <a:lnTo>
                    <a:pt x="3086" y="21600"/>
                  </a:lnTo>
                  <a:lnTo>
                    <a:pt x="21600" y="18277"/>
                  </a:lnTo>
                  <a:lnTo>
                    <a:pt x="0" y="33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95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18" y="2924742"/>
            <a:ext cx="5509139" cy="348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552" name="Rectangle 40"/>
          <p:cNvSpPr txBox="1"/>
          <p:nvPr/>
        </p:nvSpPr>
        <p:spPr>
          <a:xfrm>
            <a:off x="2569211" y="2554768"/>
            <a:ext cx="561865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b="1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pixel</a:t>
            </a:r>
          </a:p>
        </p:txBody>
      </p:sp>
      <p:pic>
        <p:nvPicPr>
          <p:cNvPr id="955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5" y="1698625"/>
            <a:ext cx="1547890" cy="1024109"/>
          </a:xfrm>
          <a:prstGeom prst="rect">
            <a:avLst/>
          </a:prstGeom>
          <a:ln w="12700">
            <a:miter lim="400000"/>
          </a:ln>
        </p:spPr>
      </p:pic>
      <p:sp>
        <p:nvSpPr>
          <p:cNvPr id="9554" name="Straight Connector 5"/>
          <p:cNvSpPr/>
          <p:nvPr/>
        </p:nvSpPr>
        <p:spPr>
          <a:xfrm flipH="1">
            <a:off x="2846979" y="1698624"/>
            <a:ext cx="3204036" cy="2393875"/>
          </a:xfrm>
          <a:prstGeom prst="lin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55" name="Straight Connector 7"/>
          <p:cNvSpPr/>
          <p:nvPr/>
        </p:nvSpPr>
        <p:spPr>
          <a:xfrm flipH="1">
            <a:off x="2846979" y="2722733"/>
            <a:ext cx="4629979" cy="1369766"/>
          </a:xfrm>
          <a:prstGeom prst="lin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5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12830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7" grpId="0" animBg="1" advAuto="0"/>
      <p:bldP spid="9550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8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559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560" name="Rectangle 2"/>
          <p:cNvSpPr txBox="1">
            <a:spLocks noGrp="1"/>
          </p:cNvSpPr>
          <p:nvPr>
            <p:ph type="title"/>
          </p:nvPr>
        </p:nvSpPr>
        <p:spPr>
          <a:xfrm>
            <a:off x="166687" y="88900"/>
            <a:ext cx="8521701" cy="1141413"/>
          </a:xfrm>
          <a:prstGeom prst="rect">
            <a:avLst/>
          </a:prstGeom>
        </p:spPr>
        <p:txBody>
          <a:bodyPr/>
          <a:lstStyle/>
          <a:p>
            <a:r>
              <a:t>Sistemas de cor </a:t>
            </a:r>
            <a:br/>
            <a:r>
              <a:t>dependentes de dispositivo - mRGB</a:t>
            </a:r>
          </a:p>
        </p:txBody>
      </p:sp>
      <p:sp>
        <p:nvSpPr>
          <p:cNvPr id="9561" name="Rectangle 3"/>
          <p:cNvSpPr txBox="1"/>
          <p:nvPr/>
        </p:nvSpPr>
        <p:spPr>
          <a:xfrm>
            <a:off x="609599" y="1698624"/>
            <a:ext cx="3735936" cy="37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 ) Sistemas dos Monitores -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mRGB</a:t>
            </a:r>
          </a:p>
        </p:txBody>
      </p:sp>
      <p:sp>
        <p:nvSpPr>
          <p:cNvPr id="9562" name="Rectangle 27"/>
          <p:cNvSpPr/>
          <p:nvPr/>
        </p:nvSpPr>
        <p:spPr>
          <a:xfrm>
            <a:off x="6140450" y="4413250"/>
            <a:ext cx="2171700" cy="131816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/>
          </a:ln>
          <a:effectLst>
            <a:outerShdw dist="107762" dir="2700000" rotWithShape="0">
              <a:srgbClr val="CECECE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normalmente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temos 1 </a:t>
            </a:r>
            <a:r>
              <a:rPr kumimoji="0" sz="1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byte</a:t>
            </a: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para cada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componente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mapeando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[0, 255] em [0,1]</a:t>
            </a:r>
          </a:p>
        </p:txBody>
      </p:sp>
      <p:sp>
        <p:nvSpPr>
          <p:cNvPr id="9563" name="Rectangle 31"/>
          <p:cNvSpPr txBox="1"/>
          <p:nvPr/>
        </p:nvSpPr>
        <p:spPr>
          <a:xfrm>
            <a:off x="5811837" y="1628775"/>
            <a:ext cx="1517714" cy="28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4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aditivo</a:t>
            </a:r>
          </a:p>
        </p:txBody>
      </p:sp>
      <p:sp>
        <p:nvSpPr>
          <p:cNvPr id="9564" name="Line 33"/>
          <p:cNvSpPr/>
          <p:nvPr/>
        </p:nvSpPr>
        <p:spPr>
          <a:xfrm>
            <a:off x="2082800" y="4637087"/>
            <a:ext cx="3268663" cy="1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65" name="Line 34"/>
          <p:cNvSpPr/>
          <p:nvPr/>
        </p:nvSpPr>
        <p:spPr>
          <a:xfrm flipV="1">
            <a:off x="2295525" y="2481263"/>
            <a:ext cx="0" cy="2393951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66" name="Line 35"/>
          <p:cNvSpPr/>
          <p:nvPr/>
        </p:nvSpPr>
        <p:spPr>
          <a:xfrm flipH="1">
            <a:off x="1017587" y="4633912"/>
            <a:ext cx="1281114" cy="1133476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67" name="AutoShape 36"/>
          <p:cNvSpPr/>
          <p:nvPr/>
        </p:nvSpPr>
        <p:spPr>
          <a:xfrm>
            <a:off x="1679574" y="3032125"/>
            <a:ext cx="2513014" cy="2146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611" y="0"/>
                </a:lnTo>
                <a:lnTo>
                  <a:pt x="21600" y="0"/>
                </a:lnTo>
                <a:lnTo>
                  <a:pt x="21600" y="16201"/>
                </a:lnTo>
                <a:lnTo>
                  <a:pt x="16989" y="21600"/>
                </a:lnTo>
                <a:lnTo>
                  <a:pt x="0" y="21600"/>
                </a:lnTo>
                <a:close/>
                <a:moveTo>
                  <a:pt x="0" y="5399"/>
                </a:moveTo>
                <a:lnTo>
                  <a:pt x="16989" y="5399"/>
                </a:lnTo>
                <a:lnTo>
                  <a:pt x="21600" y="0"/>
                </a:lnTo>
                <a:moveTo>
                  <a:pt x="16989" y="5399"/>
                </a:moveTo>
                <a:lnTo>
                  <a:pt x="16989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68" name="Rectangle 37"/>
          <p:cNvSpPr txBox="1"/>
          <p:nvPr/>
        </p:nvSpPr>
        <p:spPr>
          <a:xfrm>
            <a:off x="5249862" y="4702174"/>
            <a:ext cx="269864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b="1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9569" name="Rectangle 38"/>
          <p:cNvSpPr txBox="1"/>
          <p:nvPr/>
        </p:nvSpPr>
        <p:spPr>
          <a:xfrm>
            <a:off x="2360612" y="2327274"/>
            <a:ext cx="282589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b="1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G</a:t>
            </a:r>
          </a:p>
        </p:txBody>
      </p:sp>
      <p:sp>
        <p:nvSpPr>
          <p:cNvPr id="9570" name="Rectangle 39"/>
          <p:cNvSpPr txBox="1"/>
          <p:nvPr/>
        </p:nvSpPr>
        <p:spPr>
          <a:xfrm>
            <a:off x="895349" y="5770562"/>
            <a:ext cx="257252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b="1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9571" name="Rectangle 40"/>
          <p:cNvSpPr txBox="1"/>
          <p:nvPr/>
        </p:nvSpPr>
        <p:spPr>
          <a:xfrm>
            <a:off x="4119562" y="4646612"/>
            <a:ext cx="422562" cy="35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1.0</a:t>
            </a:r>
          </a:p>
        </p:txBody>
      </p:sp>
      <p:sp>
        <p:nvSpPr>
          <p:cNvPr id="9572" name="Rectangle 41"/>
          <p:cNvSpPr txBox="1"/>
          <p:nvPr/>
        </p:nvSpPr>
        <p:spPr>
          <a:xfrm>
            <a:off x="1741487" y="2825749"/>
            <a:ext cx="422562" cy="35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1.0</a:t>
            </a:r>
          </a:p>
        </p:txBody>
      </p:sp>
      <p:sp>
        <p:nvSpPr>
          <p:cNvPr id="9573" name="Rectangle 42"/>
          <p:cNvSpPr txBox="1"/>
          <p:nvPr/>
        </p:nvSpPr>
        <p:spPr>
          <a:xfrm>
            <a:off x="1512887" y="5203824"/>
            <a:ext cx="422562" cy="35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1.0</a:t>
            </a:r>
          </a:p>
        </p:txBody>
      </p:sp>
      <p:sp>
        <p:nvSpPr>
          <p:cNvPr id="9574" name="Rectangle 43"/>
          <p:cNvSpPr txBox="1"/>
          <p:nvPr/>
        </p:nvSpPr>
        <p:spPr>
          <a:xfrm>
            <a:off x="4198937" y="2627313"/>
            <a:ext cx="269864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b="1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Y</a:t>
            </a:r>
          </a:p>
        </p:txBody>
      </p:sp>
      <p:sp>
        <p:nvSpPr>
          <p:cNvPr id="9575" name="Rectangle 44"/>
          <p:cNvSpPr txBox="1"/>
          <p:nvPr/>
        </p:nvSpPr>
        <p:spPr>
          <a:xfrm>
            <a:off x="3533774" y="5184774"/>
            <a:ext cx="320541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b="1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</a:t>
            </a:r>
          </a:p>
        </p:txBody>
      </p:sp>
      <p:sp>
        <p:nvSpPr>
          <p:cNvPr id="9576" name="Rectangle 45"/>
          <p:cNvSpPr txBox="1"/>
          <p:nvPr/>
        </p:nvSpPr>
        <p:spPr>
          <a:xfrm>
            <a:off x="1284287" y="3432174"/>
            <a:ext cx="269864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b="1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</a:t>
            </a:r>
          </a:p>
        </p:txBody>
      </p:sp>
      <p:sp>
        <p:nvSpPr>
          <p:cNvPr id="9577" name="Rectangle 46"/>
          <p:cNvSpPr txBox="1"/>
          <p:nvPr/>
        </p:nvSpPr>
        <p:spPr>
          <a:xfrm>
            <a:off x="3265487" y="3227388"/>
            <a:ext cx="333376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b="1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W</a:t>
            </a:r>
          </a:p>
        </p:txBody>
      </p:sp>
      <p:sp>
        <p:nvSpPr>
          <p:cNvPr id="9578" name="Rectangle 47"/>
          <p:cNvSpPr txBox="1"/>
          <p:nvPr/>
        </p:nvSpPr>
        <p:spPr>
          <a:xfrm>
            <a:off x="2366962" y="4310062"/>
            <a:ext cx="282589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b="1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K</a:t>
            </a:r>
          </a:p>
        </p:txBody>
      </p:sp>
      <p:sp>
        <p:nvSpPr>
          <p:cNvPr id="9579" name="Rectangle 48"/>
          <p:cNvSpPr txBox="1"/>
          <p:nvPr/>
        </p:nvSpPr>
        <p:spPr>
          <a:xfrm>
            <a:off x="4257674" y="4284662"/>
            <a:ext cx="1044962" cy="35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vermelho</a:t>
            </a:r>
          </a:p>
        </p:txBody>
      </p:sp>
      <p:sp>
        <p:nvSpPr>
          <p:cNvPr id="9580" name="Rectangle 49"/>
          <p:cNvSpPr txBox="1"/>
          <p:nvPr/>
        </p:nvSpPr>
        <p:spPr>
          <a:xfrm>
            <a:off x="2038350" y="5148262"/>
            <a:ext cx="524137" cy="35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azul</a:t>
            </a:r>
          </a:p>
        </p:txBody>
      </p:sp>
      <p:sp>
        <p:nvSpPr>
          <p:cNvPr id="9581" name="Rectangle 50"/>
          <p:cNvSpPr txBox="1"/>
          <p:nvPr/>
        </p:nvSpPr>
        <p:spPr>
          <a:xfrm>
            <a:off x="2305050" y="4629149"/>
            <a:ext cx="625824" cy="35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preto</a:t>
            </a:r>
          </a:p>
        </p:txBody>
      </p:sp>
      <p:sp>
        <p:nvSpPr>
          <p:cNvPr id="9582" name="Rectangle 51"/>
          <p:cNvSpPr txBox="1"/>
          <p:nvPr/>
        </p:nvSpPr>
        <p:spPr>
          <a:xfrm>
            <a:off x="2366962" y="2655888"/>
            <a:ext cx="676611" cy="351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verde</a:t>
            </a:r>
          </a:p>
        </p:txBody>
      </p:sp>
      <p:sp>
        <p:nvSpPr>
          <p:cNvPr id="9583" name="Rectangle 52"/>
          <p:cNvSpPr txBox="1"/>
          <p:nvPr/>
        </p:nvSpPr>
        <p:spPr>
          <a:xfrm>
            <a:off x="4249737" y="2986088"/>
            <a:ext cx="930661" cy="351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amarelo</a:t>
            </a:r>
          </a:p>
        </p:txBody>
      </p:sp>
      <p:sp>
        <p:nvSpPr>
          <p:cNvPr id="9584" name="Rectangle 53"/>
          <p:cNvSpPr txBox="1"/>
          <p:nvPr/>
        </p:nvSpPr>
        <p:spPr>
          <a:xfrm>
            <a:off x="1089024" y="3654424"/>
            <a:ext cx="651274" cy="35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ciano</a:t>
            </a:r>
          </a:p>
        </p:txBody>
      </p:sp>
      <p:sp>
        <p:nvSpPr>
          <p:cNvPr id="9585" name="Rectangle 54"/>
          <p:cNvSpPr txBox="1"/>
          <p:nvPr/>
        </p:nvSpPr>
        <p:spPr>
          <a:xfrm>
            <a:off x="3359149" y="5399087"/>
            <a:ext cx="994398" cy="35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magenta</a:t>
            </a:r>
          </a:p>
        </p:txBody>
      </p:sp>
      <p:sp>
        <p:nvSpPr>
          <p:cNvPr id="9586" name="Rectangle 55"/>
          <p:cNvSpPr txBox="1"/>
          <p:nvPr/>
        </p:nvSpPr>
        <p:spPr>
          <a:xfrm>
            <a:off x="2768600" y="3629024"/>
            <a:ext cx="803748" cy="351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branco</a:t>
            </a:r>
          </a:p>
        </p:txBody>
      </p:sp>
      <p:sp>
        <p:nvSpPr>
          <p:cNvPr id="9587" name="Oval 56"/>
          <p:cNvSpPr/>
          <p:nvPr/>
        </p:nvSpPr>
        <p:spPr>
          <a:xfrm>
            <a:off x="2168525" y="2905124"/>
            <a:ext cx="209550" cy="195266"/>
          </a:xfrm>
          <a:prstGeom prst="ellipse">
            <a:avLst/>
          </a:prstGeom>
          <a:solidFill>
            <a:srgbClr val="00FF00"/>
          </a:solidFill>
          <a:ln w="12700">
            <a:solidFill>
              <a:srgbClr val="00FF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88" name="Oval 57"/>
          <p:cNvSpPr/>
          <p:nvPr/>
        </p:nvSpPr>
        <p:spPr>
          <a:xfrm>
            <a:off x="4037012" y="2919413"/>
            <a:ext cx="209551" cy="195263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89" name="Oval 58"/>
          <p:cNvSpPr/>
          <p:nvPr/>
        </p:nvSpPr>
        <p:spPr>
          <a:xfrm>
            <a:off x="4076700" y="4516437"/>
            <a:ext cx="209550" cy="1952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90" name="Oval 59"/>
          <p:cNvSpPr/>
          <p:nvPr/>
        </p:nvSpPr>
        <p:spPr>
          <a:xfrm>
            <a:off x="3521075" y="5010150"/>
            <a:ext cx="207964" cy="196850"/>
          </a:xfrm>
          <a:prstGeom prst="ellipse">
            <a:avLst/>
          </a:prstGeom>
          <a:solidFill>
            <a:srgbClr val="FF00FF"/>
          </a:solidFill>
          <a:ln w="12700">
            <a:solidFill>
              <a:srgbClr val="FF00FF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91" name="Oval 60"/>
          <p:cNvSpPr/>
          <p:nvPr/>
        </p:nvSpPr>
        <p:spPr>
          <a:xfrm>
            <a:off x="3508375" y="3489324"/>
            <a:ext cx="207964" cy="19526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92" name="Oval 61"/>
          <p:cNvSpPr/>
          <p:nvPr/>
        </p:nvSpPr>
        <p:spPr>
          <a:xfrm>
            <a:off x="1560512" y="3476624"/>
            <a:ext cx="207963" cy="195266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FFFF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93" name="Oval 62"/>
          <p:cNvSpPr/>
          <p:nvPr/>
        </p:nvSpPr>
        <p:spPr>
          <a:xfrm>
            <a:off x="1560512" y="5048249"/>
            <a:ext cx="207963" cy="195266"/>
          </a:xfrm>
          <a:prstGeom prst="ellipse">
            <a:avLst/>
          </a:prstGeom>
          <a:solidFill>
            <a:srgbClr val="0000CC"/>
          </a:solidFill>
          <a:ln w="12700">
            <a:solidFill>
              <a:srgbClr val="0000CC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594" name="Oval 63"/>
          <p:cNvSpPr/>
          <p:nvPr/>
        </p:nvSpPr>
        <p:spPr>
          <a:xfrm>
            <a:off x="2154238" y="4527549"/>
            <a:ext cx="260351" cy="22384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9607" name="Group 65"/>
          <p:cNvGrpSpPr/>
          <p:nvPr/>
        </p:nvGrpSpPr>
        <p:grpSpPr>
          <a:xfrm>
            <a:off x="6232525" y="2224088"/>
            <a:ext cx="2116139" cy="1897063"/>
            <a:chOff x="0" y="0"/>
            <a:chExt cx="2116138" cy="1897062"/>
          </a:xfrm>
        </p:grpSpPr>
        <p:sp>
          <p:nvSpPr>
            <p:cNvPr id="9595" name="Oval 66"/>
            <p:cNvSpPr/>
            <p:nvPr/>
          </p:nvSpPr>
          <p:spPr>
            <a:xfrm>
              <a:off x="343607" y="0"/>
              <a:ext cx="1388055" cy="1306455"/>
            </a:xfrm>
            <a:prstGeom prst="ellipse">
              <a:avLst/>
            </a:pr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96" name="Oval 68"/>
            <p:cNvSpPr/>
            <p:nvPr/>
          </p:nvSpPr>
          <p:spPr>
            <a:xfrm>
              <a:off x="728084" y="545067"/>
              <a:ext cx="1388055" cy="1305031"/>
            </a:xfrm>
            <a:prstGeom prst="ellipse">
              <a:avLst/>
            </a:prstGeom>
            <a:solidFill>
              <a:srgbClr val="00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97" name="Oval 70"/>
            <p:cNvSpPr/>
            <p:nvPr/>
          </p:nvSpPr>
          <p:spPr>
            <a:xfrm>
              <a:off x="-1" y="590608"/>
              <a:ext cx="1388056" cy="1306455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98" name="Freeform 72"/>
            <p:cNvSpPr/>
            <p:nvPr/>
          </p:nvSpPr>
          <p:spPr>
            <a:xfrm>
              <a:off x="345121" y="590608"/>
              <a:ext cx="1042933" cy="715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932"/>
                  </a:moveTo>
                  <a:lnTo>
                    <a:pt x="21177" y="19233"/>
                  </a:lnTo>
                  <a:lnTo>
                    <a:pt x="20785" y="19513"/>
                  </a:lnTo>
                  <a:lnTo>
                    <a:pt x="20362" y="19793"/>
                  </a:lnTo>
                  <a:lnTo>
                    <a:pt x="19938" y="20051"/>
                  </a:lnTo>
                  <a:lnTo>
                    <a:pt x="19500" y="20288"/>
                  </a:lnTo>
                  <a:lnTo>
                    <a:pt x="19076" y="20503"/>
                  </a:lnTo>
                  <a:lnTo>
                    <a:pt x="18606" y="20739"/>
                  </a:lnTo>
                  <a:lnTo>
                    <a:pt x="18167" y="20890"/>
                  </a:lnTo>
                  <a:lnTo>
                    <a:pt x="17713" y="21062"/>
                  </a:lnTo>
                  <a:lnTo>
                    <a:pt x="17242" y="21213"/>
                  </a:lnTo>
                  <a:lnTo>
                    <a:pt x="16772" y="21320"/>
                  </a:lnTo>
                  <a:lnTo>
                    <a:pt x="16286" y="21449"/>
                  </a:lnTo>
                  <a:lnTo>
                    <a:pt x="15816" y="21514"/>
                  </a:lnTo>
                  <a:lnTo>
                    <a:pt x="15330" y="21578"/>
                  </a:lnTo>
                  <a:lnTo>
                    <a:pt x="14828" y="21600"/>
                  </a:lnTo>
                  <a:lnTo>
                    <a:pt x="14343" y="21600"/>
                  </a:lnTo>
                  <a:lnTo>
                    <a:pt x="13621" y="21578"/>
                  </a:lnTo>
                  <a:lnTo>
                    <a:pt x="12916" y="21514"/>
                  </a:lnTo>
                  <a:lnTo>
                    <a:pt x="12211" y="21385"/>
                  </a:lnTo>
                  <a:lnTo>
                    <a:pt x="11866" y="21320"/>
                  </a:lnTo>
                  <a:lnTo>
                    <a:pt x="11505" y="21213"/>
                  </a:lnTo>
                  <a:lnTo>
                    <a:pt x="11176" y="21127"/>
                  </a:lnTo>
                  <a:lnTo>
                    <a:pt x="10831" y="21019"/>
                  </a:lnTo>
                  <a:lnTo>
                    <a:pt x="10173" y="20761"/>
                  </a:lnTo>
                  <a:lnTo>
                    <a:pt x="9844" y="20610"/>
                  </a:lnTo>
                  <a:lnTo>
                    <a:pt x="9515" y="20481"/>
                  </a:lnTo>
                  <a:lnTo>
                    <a:pt x="9201" y="20309"/>
                  </a:lnTo>
                  <a:lnTo>
                    <a:pt x="8888" y="20116"/>
                  </a:lnTo>
                  <a:lnTo>
                    <a:pt x="8558" y="19922"/>
                  </a:lnTo>
                  <a:lnTo>
                    <a:pt x="8261" y="19728"/>
                  </a:lnTo>
                  <a:lnTo>
                    <a:pt x="7947" y="19535"/>
                  </a:lnTo>
                  <a:lnTo>
                    <a:pt x="7649" y="19363"/>
                  </a:lnTo>
                  <a:lnTo>
                    <a:pt x="7069" y="18868"/>
                  </a:lnTo>
                  <a:lnTo>
                    <a:pt x="6474" y="18394"/>
                  </a:lnTo>
                  <a:lnTo>
                    <a:pt x="5941" y="17878"/>
                  </a:lnTo>
                  <a:lnTo>
                    <a:pt x="5408" y="17297"/>
                  </a:lnTo>
                  <a:lnTo>
                    <a:pt x="5141" y="16996"/>
                  </a:lnTo>
                  <a:lnTo>
                    <a:pt x="4891" y="16716"/>
                  </a:lnTo>
                  <a:lnTo>
                    <a:pt x="4624" y="16394"/>
                  </a:lnTo>
                  <a:lnTo>
                    <a:pt x="4373" y="16114"/>
                  </a:lnTo>
                  <a:lnTo>
                    <a:pt x="4138" y="15791"/>
                  </a:lnTo>
                  <a:lnTo>
                    <a:pt x="3903" y="15425"/>
                  </a:lnTo>
                  <a:lnTo>
                    <a:pt x="3464" y="14759"/>
                  </a:lnTo>
                  <a:lnTo>
                    <a:pt x="3041" y="14049"/>
                  </a:lnTo>
                  <a:lnTo>
                    <a:pt x="2821" y="13661"/>
                  </a:lnTo>
                  <a:lnTo>
                    <a:pt x="2618" y="13317"/>
                  </a:lnTo>
                  <a:lnTo>
                    <a:pt x="2242" y="12543"/>
                  </a:lnTo>
                  <a:lnTo>
                    <a:pt x="2069" y="12155"/>
                  </a:lnTo>
                  <a:lnTo>
                    <a:pt x="1897" y="11725"/>
                  </a:lnTo>
                  <a:lnTo>
                    <a:pt x="1567" y="10929"/>
                  </a:lnTo>
                  <a:lnTo>
                    <a:pt x="1426" y="10520"/>
                  </a:lnTo>
                  <a:lnTo>
                    <a:pt x="1285" y="10090"/>
                  </a:lnTo>
                  <a:lnTo>
                    <a:pt x="1144" y="9638"/>
                  </a:lnTo>
                  <a:lnTo>
                    <a:pt x="1003" y="9229"/>
                  </a:lnTo>
                  <a:lnTo>
                    <a:pt x="878" y="8778"/>
                  </a:lnTo>
                  <a:lnTo>
                    <a:pt x="768" y="8347"/>
                  </a:lnTo>
                  <a:lnTo>
                    <a:pt x="643" y="7917"/>
                  </a:lnTo>
                  <a:lnTo>
                    <a:pt x="549" y="7465"/>
                  </a:lnTo>
                  <a:lnTo>
                    <a:pt x="361" y="6519"/>
                  </a:lnTo>
                  <a:lnTo>
                    <a:pt x="298" y="6045"/>
                  </a:lnTo>
                  <a:lnTo>
                    <a:pt x="219" y="5594"/>
                  </a:lnTo>
                  <a:lnTo>
                    <a:pt x="110" y="4625"/>
                  </a:lnTo>
                  <a:lnTo>
                    <a:pt x="63" y="4152"/>
                  </a:lnTo>
                  <a:lnTo>
                    <a:pt x="47" y="3657"/>
                  </a:lnTo>
                  <a:lnTo>
                    <a:pt x="0" y="3184"/>
                  </a:lnTo>
                  <a:lnTo>
                    <a:pt x="0" y="2689"/>
                  </a:lnTo>
                  <a:lnTo>
                    <a:pt x="392" y="2367"/>
                  </a:lnTo>
                  <a:lnTo>
                    <a:pt x="784" y="2087"/>
                  </a:lnTo>
                  <a:lnTo>
                    <a:pt x="1207" y="1807"/>
                  </a:lnTo>
                  <a:lnTo>
                    <a:pt x="1630" y="1549"/>
                  </a:lnTo>
                  <a:lnTo>
                    <a:pt x="2069" y="1312"/>
                  </a:lnTo>
                  <a:lnTo>
                    <a:pt x="2524" y="1097"/>
                  </a:lnTo>
                  <a:lnTo>
                    <a:pt x="2963" y="904"/>
                  </a:lnTo>
                  <a:lnTo>
                    <a:pt x="3417" y="710"/>
                  </a:lnTo>
                  <a:lnTo>
                    <a:pt x="3872" y="538"/>
                  </a:lnTo>
                  <a:lnTo>
                    <a:pt x="4812" y="280"/>
                  </a:lnTo>
                  <a:lnTo>
                    <a:pt x="5282" y="194"/>
                  </a:lnTo>
                  <a:lnTo>
                    <a:pt x="5753" y="86"/>
                  </a:lnTo>
                  <a:lnTo>
                    <a:pt x="6239" y="65"/>
                  </a:lnTo>
                  <a:lnTo>
                    <a:pt x="6740" y="0"/>
                  </a:lnTo>
                  <a:lnTo>
                    <a:pt x="7226" y="0"/>
                  </a:lnTo>
                  <a:lnTo>
                    <a:pt x="7947" y="22"/>
                  </a:lnTo>
                  <a:lnTo>
                    <a:pt x="8653" y="86"/>
                  </a:lnTo>
                  <a:lnTo>
                    <a:pt x="9358" y="215"/>
                  </a:lnTo>
                  <a:lnTo>
                    <a:pt x="9703" y="280"/>
                  </a:lnTo>
                  <a:lnTo>
                    <a:pt x="10063" y="387"/>
                  </a:lnTo>
                  <a:lnTo>
                    <a:pt x="10392" y="473"/>
                  </a:lnTo>
                  <a:lnTo>
                    <a:pt x="10737" y="602"/>
                  </a:lnTo>
                  <a:lnTo>
                    <a:pt x="11396" y="839"/>
                  </a:lnTo>
                  <a:lnTo>
                    <a:pt x="11725" y="990"/>
                  </a:lnTo>
                  <a:lnTo>
                    <a:pt x="12054" y="1162"/>
                  </a:lnTo>
                  <a:lnTo>
                    <a:pt x="12383" y="1312"/>
                  </a:lnTo>
                  <a:lnTo>
                    <a:pt x="12712" y="1484"/>
                  </a:lnTo>
                  <a:lnTo>
                    <a:pt x="13308" y="1872"/>
                  </a:lnTo>
                  <a:lnTo>
                    <a:pt x="13621" y="2065"/>
                  </a:lnTo>
                  <a:lnTo>
                    <a:pt x="13919" y="2280"/>
                  </a:lnTo>
                  <a:lnTo>
                    <a:pt x="14515" y="2732"/>
                  </a:lnTo>
                  <a:lnTo>
                    <a:pt x="15095" y="3206"/>
                  </a:lnTo>
                  <a:lnTo>
                    <a:pt x="15659" y="3722"/>
                  </a:lnTo>
                  <a:lnTo>
                    <a:pt x="16192" y="4303"/>
                  </a:lnTo>
                  <a:lnTo>
                    <a:pt x="16459" y="4604"/>
                  </a:lnTo>
                  <a:lnTo>
                    <a:pt x="16709" y="4884"/>
                  </a:lnTo>
                  <a:lnTo>
                    <a:pt x="16945" y="5206"/>
                  </a:lnTo>
                  <a:lnTo>
                    <a:pt x="17195" y="5529"/>
                  </a:lnTo>
                  <a:lnTo>
                    <a:pt x="17666" y="6175"/>
                  </a:lnTo>
                  <a:lnTo>
                    <a:pt x="18120" y="6841"/>
                  </a:lnTo>
                  <a:lnTo>
                    <a:pt x="18559" y="7594"/>
                  </a:lnTo>
                  <a:lnTo>
                    <a:pt x="18747" y="7939"/>
                  </a:lnTo>
                  <a:lnTo>
                    <a:pt x="18951" y="8326"/>
                  </a:lnTo>
                  <a:lnTo>
                    <a:pt x="19327" y="9057"/>
                  </a:lnTo>
                  <a:lnTo>
                    <a:pt x="19515" y="9488"/>
                  </a:lnTo>
                  <a:lnTo>
                    <a:pt x="19688" y="9875"/>
                  </a:lnTo>
                  <a:lnTo>
                    <a:pt x="20017" y="10671"/>
                  </a:lnTo>
                  <a:lnTo>
                    <a:pt x="20158" y="11080"/>
                  </a:lnTo>
                  <a:lnTo>
                    <a:pt x="20315" y="11531"/>
                  </a:lnTo>
                  <a:lnTo>
                    <a:pt x="20424" y="11962"/>
                  </a:lnTo>
                  <a:lnTo>
                    <a:pt x="20565" y="12371"/>
                  </a:lnTo>
                  <a:lnTo>
                    <a:pt x="20691" y="12822"/>
                  </a:lnTo>
                  <a:lnTo>
                    <a:pt x="20801" y="13274"/>
                  </a:lnTo>
                  <a:lnTo>
                    <a:pt x="20926" y="13726"/>
                  </a:lnTo>
                  <a:lnTo>
                    <a:pt x="21208" y="15081"/>
                  </a:lnTo>
                  <a:lnTo>
                    <a:pt x="21271" y="15555"/>
                  </a:lnTo>
                  <a:lnTo>
                    <a:pt x="21349" y="16006"/>
                  </a:lnTo>
                  <a:lnTo>
                    <a:pt x="21459" y="16975"/>
                  </a:lnTo>
                  <a:lnTo>
                    <a:pt x="21506" y="17448"/>
                  </a:lnTo>
                  <a:lnTo>
                    <a:pt x="21553" y="17943"/>
                  </a:lnTo>
                  <a:lnTo>
                    <a:pt x="21584" y="18416"/>
                  </a:lnTo>
                  <a:lnTo>
                    <a:pt x="21600" y="18932"/>
                  </a:lnTo>
                  <a:close/>
                </a:path>
              </a:pathLst>
            </a:custGeom>
            <a:solidFill>
              <a:srgbClr val="FF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99" name="Freeform 73"/>
            <p:cNvSpPr/>
            <p:nvPr/>
          </p:nvSpPr>
          <p:spPr>
            <a:xfrm>
              <a:off x="1038391" y="1213948"/>
              <a:ext cx="351177" cy="96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7"/>
                  </a:moveTo>
                  <a:lnTo>
                    <a:pt x="19231" y="6194"/>
                  </a:lnTo>
                  <a:lnTo>
                    <a:pt x="16723" y="10165"/>
                  </a:lnTo>
                  <a:lnTo>
                    <a:pt x="14075" y="13500"/>
                  </a:lnTo>
                  <a:lnTo>
                    <a:pt x="11381" y="16359"/>
                  </a:lnTo>
                  <a:lnTo>
                    <a:pt x="8686" y="18741"/>
                  </a:lnTo>
                  <a:lnTo>
                    <a:pt x="5853" y="20171"/>
                  </a:lnTo>
                  <a:lnTo>
                    <a:pt x="2973" y="21441"/>
                  </a:lnTo>
                  <a:lnTo>
                    <a:pt x="0" y="21600"/>
                  </a:lnTo>
                  <a:lnTo>
                    <a:pt x="0" y="20012"/>
                  </a:lnTo>
                  <a:lnTo>
                    <a:pt x="2834" y="19694"/>
                  </a:lnTo>
                  <a:lnTo>
                    <a:pt x="5714" y="18582"/>
                  </a:lnTo>
                  <a:lnTo>
                    <a:pt x="8454" y="17153"/>
                  </a:lnTo>
                  <a:lnTo>
                    <a:pt x="11195" y="14771"/>
                  </a:lnTo>
                  <a:lnTo>
                    <a:pt x="13796" y="11912"/>
                  </a:lnTo>
                  <a:lnTo>
                    <a:pt x="16444" y="8576"/>
                  </a:lnTo>
                  <a:lnTo>
                    <a:pt x="18952" y="4606"/>
                  </a:lnTo>
                  <a:lnTo>
                    <a:pt x="21321" y="0"/>
                  </a:lnTo>
                  <a:lnTo>
                    <a:pt x="21600" y="17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0" name="Freeform 74"/>
            <p:cNvSpPr/>
            <p:nvPr/>
          </p:nvSpPr>
          <p:spPr>
            <a:xfrm>
              <a:off x="338014" y="67462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lnTo>
                    <a:pt x="0" y="2160"/>
                  </a:lnTo>
                  <a:lnTo>
                    <a:pt x="6480" y="0"/>
                  </a:lnTo>
                  <a:lnTo>
                    <a:pt x="19440" y="21600"/>
                  </a:lnTo>
                  <a:lnTo>
                    <a:pt x="21600" y="8640"/>
                  </a:lnTo>
                  <a:lnTo>
                    <a:pt x="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1" name="Freeform 75"/>
            <p:cNvSpPr/>
            <p:nvPr/>
          </p:nvSpPr>
          <p:spPr>
            <a:xfrm>
              <a:off x="729598" y="668881"/>
              <a:ext cx="659970" cy="1108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349"/>
                  </a:moveTo>
                  <a:lnTo>
                    <a:pt x="0" y="9947"/>
                  </a:lnTo>
                  <a:lnTo>
                    <a:pt x="25" y="9558"/>
                  </a:lnTo>
                  <a:lnTo>
                    <a:pt x="99" y="9170"/>
                  </a:lnTo>
                  <a:lnTo>
                    <a:pt x="173" y="8768"/>
                  </a:lnTo>
                  <a:lnTo>
                    <a:pt x="248" y="8393"/>
                  </a:lnTo>
                  <a:lnTo>
                    <a:pt x="372" y="8005"/>
                  </a:lnTo>
                  <a:lnTo>
                    <a:pt x="669" y="7255"/>
                  </a:lnTo>
                  <a:lnTo>
                    <a:pt x="842" y="6881"/>
                  </a:lnTo>
                  <a:lnTo>
                    <a:pt x="1040" y="6534"/>
                  </a:lnTo>
                  <a:lnTo>
                    <a:pt x="1263" y="6160"/>
                  </a:lnTo>
                  <a:lnTo>
                    <a:pt x="1486" y="5799"/>
                  </a:lnTo>
                  <a:lnTo>
                    <a:pt x="1734" y="5452"/>
                  </a:lnTo>
                  <a:lnTo>
                    <a:pt x="2006" y="5119"/>
                  </a:lnTo>
                  <a:lnTo>
                    <a:pt x="2279" y="4772"/>
                  </a:lnTo>
                  <a:lnTo>
                    <a:pt x="2576" y="4439"/>
                  </a:lnTo>
                  <a:lnTo>
                    <a:pt x="2923" y="4106"/>
                  </a:lnTo>
                  <a:lnTo>
                    <a:pt x="3245" y="3787"/>
                  </a:lnTo>
                  <a:lnTo>
                    <a:pt x="3592" y="3482"/>
                  </a:lnTo>
                  <a:lnTo>
                    <a:pt x="3963" y="3177"/>
                  </a:lnTo>
                  <a:lnTo>
                    <a:pt x="4360" y="2858"/>
                  </a:lnTo>
                  <a:lnTo>
                    <a:pt x="4731" y="2566"/>
                  </a:lnTo>
                  <a:lnTo>
                    <a:pt x="4954" y="2428"/>
                  </a:lnTo>
                  <a:lnTo>
                    <a:pt x="5152" y="2275"/>
                  </a:lnTo>
                  <a:lnTo>
                    <a:pt x="5573" y="1984"/>
                  </a:lnTo>
                  <a:lnTo>
                    <a:pt x="6465" y="1457"/>
                  </a:lnTo>
                  <a:lnTo>
                    <a:pt x="6961" y="1179"/>
                  </a:lnTo>
                  <a:lnTo>
                    <a:pt x="7431" y="929"/>
                  </a:lnTo>
                  <a:lnTo>
                    <a:pt x="7704" y="805"/>
                  </a:lnTo>
                  <a:lnTo>
                    <a:pt x="7927" y="680"/>
                  </a:lnTo>
                  <a:lnTo>
                    <a:pt x="8422" y="458"/>
                  </a:lnTo>
                  <a:lnTo>
                    <a:pt x="8942" y="222"/>
                  </a:lnTo>
                  <a:lnTo>
                    <a:pt x="9512" y="0"/>
                  </a:lnTo>
                  <a:lnTo>
                    <a:pt x="10181" y="208"/>
                  </a:lnTo>
                  <a:lnTo>
                    <a:pt x="10800" y="416"/>
                  </a:lnTo>
                  <a:lnTo>
                    <a:pt x="11469" y="638"/>
                  </a:lnTo>
                  <a:lnTo>
                    <a:pt x="12088" y="888"/>
                  </a:lnTo>
                  <a:lnTo>
                    <a:pt x="12683" y="1138"/>
                  </a:lnTo>
                  <a:lnTo>
                    <a:pt x="13277" y="1415"/>
                  </a:lnTo>
                  <a:lnTo>
                    <a:pt x="13872" y="1679"/>
                  </a:lnTo>
                  <a:lnTo>
                    <a:pt x="14417" y="1970"/>
                  </a:lnTo>
                  <a:lnTo>
                    <a:pt x="14986" y="2261"/>
                  </a:lnTo>
                  <a:lnTo>
                    <a:pt x="15506" y="2566"/>
                  </a:lnTo>
                  <a:lnTo>
                    <a:pt x="16027" y="2886"/>
                  </a:lnTo>
                  <a:lnTo>
                    <a:pt x="16250" y="3052"/>
                  </a:lnTo>
                  <a:lnTo>
                    <a:pt x="16497" y="3218"/>
                  </a:lnTo>
                  <a:lnTo>
                    <a:pt x="16968" y="3551"/>
                  </a:lnTo>
                  <a:lnTo>
                    <a:pt x="17414" y="3871"/>
                  </a:lnTo>
                  <a:lnTo>
                    <a:pt x="17835" y="4231"/>
                  </a:lnTo>
                  <a:lnTo>
                    <a:pt x="18231" y="4606"/>
                  </a:lnTo>
                  <a:lnTo>
                    <a:pt x="18652" y="4953"/>
                  </a:lnTo>
                  <a:lnTo>
                    <a:pt x="19024" y="5355"/>
                  </a:lnTo>
                  <a:lnTo>
                    <a:pt x="19346" y="5716"/>
                  </a:lnTo>
                  <a:lnTo>
                    <a:pt x="19668" y="6118"/>
                  </a:lnTo>
                  <a:lnTo>
                    <a:pt x="19965" y="6506"/>
                  </a:lnTo>
                  <a:lnTo>
                    <a:pt x="20238" y="6909"/>
                  </a:lnTo>
                  <a:lnTo>
                    <a:pt x="20485" y="7325"/>
                  </a:lnTo>
                  <a:lnTo>
                    <a:pt x="20708" y="7727"/>
                  </a:lnTo>
                  <a:lnTo>
                    <a:pt x="20931" y="8171"/>
                  </a:lnTo>
                  <a:lnTo>
                    <a:pt x="21129" y="8587"/>
                  </a:lnTo>
                  <a:lnTo>
                    <a:pt x="21278" y="9017"/>
                  </a:lnTo>
                  <a:lnTo>
                    <a:pt x="21377" y="9447"/>
                  </a:lnTo>
                  <a:lnTo>
                    <a:pt x="21501" y="9905"/>
                  </a:lnTo>
                  <a:lnTo>
                    <a:pt x="21575" y="10349"/>
                  </a:lnTo>
                  <a:lnTo>
                    <a:pt x="21600" y="10807"/>
                  </a:lnTo>
                  <a:lnTo>
                    <a:pt x="21600" y="11653"/>
                  </a:lnTo>
                  <a:lnTo>
                    <a:pt x="21575" y="12042"/>
                  </a:lnTo>
                  <a:lnTo>
                    <a:pt x="21501" y="12444"/>
                  </a:lnTo>
                  <a:lnTo>
                    <a:pt x="21352" y="13221"/>
                  </a:lnTo>
                  <a:lnTo>
                    <a:pt x="21228" y="13595"/>
                  </a:lnTo>
                  <a:lnTo>
                    <a:pt x="20931" y="14345"/>
                  </a:lnTo>
                  <a:lnTo>
                    <a:pt x="20758" y="14719"/>
                  </a:lnTo>
                  <a:lnTo>
                    <a:pt x="20560" y="15094"/>
                  </a:lnTo>
                  <a:lnTo>
                    <a:pt x="20337" y="15440"/>
                  </a:lnTo>
                  <a:lnTo>
                    <a:pt x="20114" y="15801"/>
                  </a:lnTo>
                  <a:lnTo>
                    <a:pt x="19866" y="16148"/>
                  </a:lnTo>
                  <a:lnTo>
                    <a:pt x="19618" y="16509"/>
                  </a:lnTo>
                  <a:lnTo>
                    <a:pt x="19321" y="16828"/>
                  </a:lnTo>
                  <a:lnTo>
                    <a:pt x="18727" y="17494"/>
                  </a:lnTo>
                  <a:lnTo>
                    <a:pt x="18355" y="17813"/>
                  </a:lnTo>
                  <a:lnTo>
                    <a:pt x="18008" y="18146"/>
                  </a:lnTo>
                  <a:lnTo>
                    <a:pt x="17637" y="18451"/>
                  </a:lnTo>
                  <a:lnTo>
                    <a:pt x="17265" y="18742"/>
                  </a:lnTo>
                  <a:lnTo>
                    <a:pt x="16869" y="19047"/>
                  </a:lnTo>
                  <a:lnTo>
                    <a:pt x="16646" y="19200"/>
                  </a:lnTo>
                  <a:lnTo>
                    <a:pt x="16472" y="19339"/>
                  </a:lnTo>
                  <a:lnTo>
                    <a:pt x="16027" y="19616"/>
                  </a:lnTo>
                  <a:lnTo>
                    <a:pt x="15581" y="19908"/>
                  </a:lnTo>
                  <a:lnTo>
                    <a:pt x="15135" y="20171"/>
                  </a:lnTo>
                  <a:lnTo>
                    <a:pt x="14639" y="20421"/>
                  </a:lnTo>
                  <a:lnTo>
                    <a:pt x="14169" y="20671"/>
                  </a:lnTo>
                  <a:lnTo>
                    <a:pt x="13946" y="20795"/>
                  </a:lnTo>
                  <a:lnTo>
                    <a:pt x="13698" y="20920"/>
                  </a:lnTo>
                  <a:lnTo>
                    <a:pt x="13178" y="21170"/>
                  </a:lnTo>
                  <a:lnTo>
                    <a:pt x="12658" y="21392"/>
                  </a:lnTo>
                  <a:lnTo>
                    <a:pt x="12138" y="21600"/>
                  </a:lnTo>
                  <a:lnTo>
                    <a:pt x="10800" y="21184"/>
                  </a:lnTo>
                  <a:lnTo>
                    <a:pt x="10181" y="20962"/>
                  </a:lnTo>
                  <a:lnTo>
                    <a:pt x="9537" y="20712"/>
                  </a:lnTo>
                  <a:lnTo>
                    <a:pt x="8917" y="20462"/>
                  </a:lnTo>
                  <a:lnTo>
                    <a:pt x="8323" y="20199"/>
                  </a:lnTo>
                  <a:lnTo>
                    <a:pt x="7728" y="19921"/>
                  </a:lnTo>
                  <a:lnTo>
                    <a:pt x="7183" y="19630"/>
                  </a:lnTo>
                  <a:lnTo>
                    <a:pt x="6663" y="19339"/>
                  </a:lnTo>
                  <a:lnTo>
                    <a:pt x="6094" y="19034"/>
                  </a:lnTo>
                  <a:lnTo>
                    <a:pt x="5623" y="18714"/>
                  </a:lnTo>
                  <a:lnTo>
                    <a:pt x="5350" y="18548"/>
                  </a:lnTo>
                  <a:lnTo>
                    <a:pt x="5103" y="18395"/>
                  </a:lnTo>
                  <a:lnTo>
                    <a:pt x="4211" y="17729"/>
                  </a:lnTo>
                  <a:lnTo>
                    <a:pt x="3765" y="17369"/>
                  </a:lnTo>
                  <a:lnTo>
                    <a:pt x="3369" y="17022"/>
                  </a:lnTo>
                  <a:lnTo>
                    <a:pt x="2948" y="16647"/>
                  </a:lnTo>
                  <a:lnTo>
                    <a:pt x="2576" y="16273"/>
                  </a:lnTo>
                  <a:lnTo>
                    <a:pt x="2254" y="15884"/>
                  </a:lnTo>
                  <a:lnTo>
                    <a:pt x="1932" y="15482"/>
                  </a:lnTo>
                  <a:lnTo>
                    <a:pt x="1635" y="15094"/>
                  </a:lnTo>
                  <a:lnTo>
                    <a:pt x="1362" y="14705"/>
                  </a:lnTo>
                  <a:lnTo>
                    <a:pt x="1115" y="14289"/>
                  </a:lnTo>
                  <a:lnTo>
                    <a:pt x="669" y="13457"/>
                  </a:lnTo>
                  <a:lnTo>
                    <a:pt x="520" y="13013"/>
                  </a:lnTo>
                  <a:lnTo>
                    <a:pt x="223" y="12153"/>
                  </a:lnTo>
                  <a:lnTo>
                    <a:pt x="149" y="11709"/>
                  </a:lnTo>
                  <a:lnTo>
                    <a:pt x="74" y="11251"/>
                  </a:lnTo>
                  <a:lnTo>
                    <a:pt x="25" y="10807"/>
                  </a:lnTo>
                  <a:lnTo>
                    <a:pt x="0" y="10349"/>
                  </a:lnTo>
                  <a:close/>
                </a:path>
              </a:pathLst>
            </a:cu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2" name="Freeform 76"/>
            <p:cNvSpPr/>
            <p:nvPr/>
          </p:nvSpPr>
          <p:spPr>
            <a:xfrm>
              <a:off x="1006308" y="65968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23"/>
                  </a:moveTo>
                  <a:lnTo>
                    <a:pt x="9257" y="0"/>
                  </a:lnTo>
                  <a:lnTo>
                    <a:pt x="21600" y="3323"/>
                  </a:lnTo>
                  <a:lnTo>
                    <a:pt x="3086" y="21600"/>
                  </a:lnTo>
                  <a:lnTo>
                    <a:pt x="21600" y="18277"/>
                  </a:lnTo>
                  <a:lnTo>
                    <a:pt x="0" y="33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3" name="Freeform 77"/>
            <p:cNvSpPr/>
            <p:nvPr/>
          </p:nvSpPr>
          <p:spPr>
            <a:xfrm>
              <a:off x="738680" y="540797"/>
              <a:ext cx="1003577" cy="76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4" y="1938"/>
                  </a:moveTo>
                  <a:lnTo>
                    <a:pt x="21600" y="2503"/>
                  </a:lnTo>
                  <a:lnTo>
                    <a:pt x="21600" y="3553"/>
                  </a:lnTo>
                  <a:lnTo>
                    <a:pt x="21584" y="4037"/>
                  </a:lnTo>
                  <a:lnTo>
                    <a:pt x="21535" y="4986"/>
                  </a:lnTo>
                  <a:lnTo>
                    <a:pt x="21486" y="5430"/>
                  </a:lnTo>
                  <a:lnTo>
                    <a:pt x="21437" y="5915"/>
                  </a:lnTo>
                  <a:lnTo>
                    <a:pt x="21388" y="6359"/>
                  </a:lnTo>
                  <a:lnTo>
                    <a:pt x="21307" y="6823"/>
                  </a:lnTo>
                  <a:lnTo>
                    <a:pt x="21209" y="7267"/>
                  </a:lnTo>
                  <a:lnTo>
                    <a:pt x="21144" y="7732"/>
                  </a:lnTo>
                  <a:lnTo>
                    <a:pt x="20948" y="8600"/>
                  </a:lnTo>
                  <a:lnTo>
                    <a:pt x="20704" y="9447"/>
                  </a:lnTo>
                  <a:lnTo>
                    <a:pt x="20443" y="10295"/>
                  </a:lnTo>
                  <a:lnTo>
                    <a:pt x="20150" y="11103"/>
                  </a:lnTo>
                  <a:lnTo>
                    <a:pt x="19971" y="11527"/>
                  </a:lnTo>
                  <a:lnTo>
                    <a:pt x="19808" y="11910"/>
                  </a:lnTo>
                  <a:lnTo>
                    <a:pt x="19433" y="12698"/>
                  </a:lnTo>
                  <a:lnTo>
                    <a:pt x="19043" y="13424"/>
                  </a:lnTo>
                  <a:lnTo>
                    <a:pt x="18847" y="13828"/>
                  </a:lnTo>
                  <a:lnTo>
                    <a:pt x="18635" y="14151"/>
                  </a:lnTo>
                  <a:lnTo>
                    <a:pt x="18195" y="14878"/>
                  </a:lnTo>
                  <a:lnTo>
                    <a:pt x="17739" y="15544"/>
                  </a:lnTo>
                  <a:lnTo>
                    <a:pt x="17495" y="15867"/>
                  </a:lnTo>
                  <a:lnTo>
                    <a:pt x="17218" y="16170"/>
                  </a:lnTo>
                  <a:lnTo>
                    <a:pt x="16974" y="16513"/>
                  </a:lnTo>
                  <a:lnTo>
                    <a:pt x="16713" y="16816"/>
                  </a:lnTo>
                  <a:lnTo>
                    <a:pt x="16176" y="17381"/>
                  </a:lnTo>
                  <a:lnTo>
                    <a:pt x="15882" y="17643"/>
                  </a:lnTo>
                  <a:lnTo>
                    <a:pt x="15589" y="17926"/>
                  </a:lnTo>
                  <a:lnTo>
                    <a:pt x="15003" y="18431"/>
                  </a:lnTo>
                  <a:lnTo>
                    <a:pt x="14433" y="18915"/>
                  </a:lnTo>
                  <a:lnTo>
                    <a:pt x="14107" y="19157"/>
                  </a:lnTo>
                  <a:lnTo>
                    <a:pt x="13797" y="19379"/>
                  </a:lnTo>
                  <a:lnTo>
                    <a:pt x="13471" y="19581"/>
                  </a:lnTo>
                  <a:lnTo>
                    <a:pt x="13129" y="19783"/>
                  </a:lnTo>
                  <a:lnTo>
                    <a:pt x="12820" y="19965"/>
                  </a:lnTo>
                  <a:lnTo>
                    <a:pt x="12136" y="20328"/>
                  </a:lnTo>
                  <a:lnTo>
                    <a:pt x="11794" y="20490"/>
                  </a:lnTo>
                  <a:lnTo>
                    <a:pt x="11110" y="20793"/>
                  </a:lnTo>
                  <a:lnTo>
                    <a:pt x="10751" y="20914"/>
                  </a:lnTo>
                  <a:lnTo>
                    <a:pt x="10409" y="21035"/>
                  </a:lnTo>
                  <a:lnTo>
                    <a:pt x="10051" y="21116"/>
                  </a:lnTo>
                  <a:lnTo>
                    <a:pt x="9676" y="21237"/>
                  </a:lnTo>
                  <a:lnTo>
                    <a:pt x="8959" y="21398"/>
                  </a:lnTo>
                  <a:lnTo>
                    <a:pt x="8194" y="21519"/>
                  </a:lnTo>
                  <a:lnTo>
                    <a:pt x="7803" y="21539"/>
                  </a:lnTo>
                  <a:lnTo>
                    <a:pt x="7444" y="21580"/>
                  </a:lnTo>
                  <a:lnTo>
                    <a:pt x="6662" y="21600"/>
                  </a:lnTo>
                  <a:lnTo>
                    <a:pt x="6223" y="21600"/>
                  </a:lnTo>
                  <a:lnTo>
                    <a:pt x="5783" y="21580"/>
                  </a:lnTo>
                  <a:lnTo>
                    <a:pt x="5343" y="21539"/>
                  </a:lnTo>
                  <a:lnTo>
                    <a:pt x="4919" y="21479"/>
                  </a:lnTo>
                  <a:lnTo>
                    <a:pt x="4480" y="21418"/>
                  </a:lnTo>
                  <a:lnTo>
                    <a:pt x="4040" y="21338"/>
                  </a:lnTo>
                  <a:lnTo>
                    <a:pt x="3616" y="21216"/>
                  </a:lnTo>
                  <a:lnTo>
                    <a:pt x="3209" y="21116"/>
                  </a:lnTo>
                  <a:lnTo>
                    <a:pt x="2802" y="20974"/>
                  </a:lnTo>
                  <a:lnTo>
                    <a:pt x="2378" y="20813"/>
                  </a:lnTo>
                  <a:lnTo>
                    <a:pt x="1971" y="20671"/>
                  </a:lnTo>
                  <a:lnTo>
                    <a:pt x="1580" y="20510"/>
                  </a:lnTo>
                  <a:lnTo>
                    <a:pt x="1189" y="20308"/>
                  </a:lnTo>
                  <a:lnTo>
                    <a:pt x="798" y="20126"/>
                  </a:lnTo>
                  <a:lnTo>
                    <a:pt x="407" y="19904"/>
                  </a:lnTo>
                  <a:lnTo>
                    <a:pt x="16" y="19662"/>
                  </a:lnTo>
                  <a:lnTo>
                    <a:pt x="0" y="19097"/>
                  </a:lnTo>
                  <a:lnTo>
                    <a:pt x="0" y="18047"/>
                  </a:lnTo>
                  <a:lnTo>
                    <a:pt x="16" y="17583"/>
                  </a:lnTo>
                  <a:lnTo>
                    <a:pt x="65" y="16634"/>
                  </a:lnTo>
                  <a:lnTo>
                    <a:pt x="114" y="16170"/>
                  </a:lnTo>
                  <a:lnTo>
                    <a:pt x="163" y="15726"/>
                  </a:lnTo>
                  <a:lnTo>
                    <a:pt x="244" y="15241"/>
                  </a:lnTo>
                  <a:lnTo>
                    <a:pt x="310" y="14777"/>
                  </a:lnTo>
                  <a:lnTo>
                    <a:pt x="391" y="14333"/>
                  </a:lnTo>
                  <a:lnTo>
                    <a:pt x="456" y="13909"/>
                  </a:lnTo>
                  <a:lnTo>
                    <a:pt x="684" y="13041"/>
                  </a:lnTo>
                  <a:lnTo>
                    <a:pt x="896" y="12153"/>
                  </a:lnTo>
                  <a:lnTo>
                    <a:pt x="1043" y="11729"/>
                  </a:lnTo>
                  <a:lnTo>
                    <a:pt x="1173" y="11325"/>
                  </a:lnTo>
                  <a:lnTo>
                    <a:pt x="1482" y="10497"/>
                  </a:lnTo>
                  <a:lnTo>
                    <a:pt x="1629" y="10114"/>
                  </a:lnTo>
                  <a:lnTo>
                    <a:pt x="1792" y="9690"/>
                  </a:lnTo>
                  <a:lnTo>
                    <a:pt x="2167" y="8923"/>
                  </a:lnTo>
                  <a:lnTo>
                    <a:pt x="2557" y="8176"/>
                  </a:lnTo>
                  <a:lnTo>
                    <a:pt x="2753" y="7812"/>
                  </a:lnTo>
                  <a:lnTo>
                    <a:pt x="2965" y="7449"/>
                  </a:lnTo>
                  <a:lnTo>
                    <a:pt x="3405" y="6763"/>
                  </a:lnTo>
                  <a:lnTo>
                    <a:pt x="3893" y="6056"/>
                  </a:lnTo>
                  <a:lnTo>
                    <a:pt x="4138" y="5733"/>
                  </a:lnTo>
                  <a:lnTo>
                    <a:pt x="4626" y="5127"/>
                  </a:lnTo>
                  <a:lnTo>
                    <a:pt x="4887" y="4825"/>
                  </a:lnTo>
                  <a:lnTo>
                    <a:pt x="5441" y="4219"/>
                  </a:lnTo>
                  <a:lnTo>
                    <a:pt x="5718" y="3957"/>
                  </a:lnTo>
                  <a:lnTo>
                    <a:pt x="6011" y="3674"/>
                  </a:lnTo>
                  <a:lnTo>
                    <a:pt x="6597" y="3169"/>
                  </a:lnTo>
                  <a:lnTo>
                    <a:pt x="7200" y="2685"/>
                  </a:lnTo>
                  <a:lnTo>
                    <a:pt x="7510" y="2443"/>
                  </a:lnTo>
                  <a:lnTo>
                    <a:pt x="7803" y="2241"/>
                  </a:lnTo>
                  <a:lnTo>
                    <a:pt x="8145" y="2019"/>
                  </a:lnTo>
                  <a:lnTo>
                    <a:pt x="8471" y="1837"/>
                  </a:lnTo>
                  <a:lnTo>
                    <a:pt x="8780" y="1635"/>
                  </a:lnTo>
                  <a:lnTo>
                    <a:pt x="9122" y="1453"/>
                  </a:lnTo>
                  <a:lnTo>
                    <a:pt x="9464" y="1292"/>
                  </a:lnTo>
                  <a:lnTo>
                    <a:pt x="9806" y="1110"/>
                  </a:lnTo>
                  <a:lnTo>
                    <a:pt x="10507" y="848"/>
                  </a:lnTo>
                  <a:lnTo>
                    <a:pt x="10849" y="686"/>
                  </a:lnTo>
                  <a:lnTo>
                    <a:pt x="11207" y="585"/>
                  </a:lnTo>
                  <a:lnTo>
                    <a:pt x="11549" y="484"/>
                  </a:lnTo>
                  <a:lnTo>
                    <a:pt x="11924" y="404"/>
                  </a:lnTo>
                  <a:lnTo>
                    <a:pt x="12673" y="222"/>
                  </a:lnTo>
                  <a:lnTo>
                    <a:pt x="13406" y="101"/>
                  </a:lnTo>
                  <a:lnTo>
                    <a:pt x="13797" y="61"/>
                  </a:lnTo>
                  <a:lnTo>
                    <a:pt x="14188" y="40"/>
                  </a:lnTo>
                  <a:lnTo>
                    <a:pt x="14938" y="0"/>
                  </a:lnTo>
                  <a:lnTo>
                    <a:pt x="15377" y="0"/>
                  </a:lnTo>
                  <a:lnTo>
                    <a:pt x="15833" y="40"/>
                  </a:lnTo>
                  <a:lnTo>
                    <a:pt x="16273" y="101"/>
                  </a:lnTo>
                  <a:lnTo>
                    <a:pt x="16713" y="121"/>
                  </a:lnTo>
                  <a:lnTo>
                    <a:pt x="17120" y="222"/>
                  </a:lnTo>
                  <a:lnTo>
                    <a:pt x="17560" y="303"/>
                  </a:lnTo>
                  <a:lnTo>
                    <a:pt x="17984" y="404"/>
                  </a:lnTo>
                  <a:lnTo>
                    <a:pt x="18391" y="525"/>
                  </a:lnTo>
                  <a:lnTo>
                    <a:pt x="18831" y="646"/>
                  </a:lnTo>
                  <a:lnTo>
                    <a:pt x="19222" y="787"/>
                  </a:lnTo>
                  <a:lnTo>
                    <a:pt x="19629" y="929"/>
                  </a:lnTo>
                  <a:lnTo>
                    <a:pt x="20020" y="1110"/>
                  </a:lnTo>
                  <a:lnTo>
                    <a:pt x="20443" y="1292"/>
                  </a:lnTo>
                  <a:lnTo>
                    <a:pt x="20818" y="1474"/>
                  </a:lnTo>
                  <a:lnTo>
                    <a:pt x="21193" y="1696"/>
                  </a:lnTo>
                  <a:lnTo>
                    <a:pt x="21584" y="1938"/>
                  </a:lnTo>
                  <a:close/>
                </a:path>
              </a:pathLst>
            </a:custGeom>
            <a:solidFill>
              <a:srgbClr val="00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4" name="Freeform 78"/>
            <p:cNvSpPr/>
            <p:nvPr/>
          </p:nvSpPr>
          <p:spPr>
            <a:xfrm>
              <a:off x="1719256" y="60631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lnTo>
                    <a:pt x="21600" y="3927"/>
                  </a:lnTo>
                  <a:lnTo>
                    <a:pt x="21600" y="9818"/>
                  </a:lnTo>
                  <a:lnTo>
                    <a:pt x="0" y="9818"/>
                  </a:lnTo>
                  <a:lnTo>
                    <a:pt x="5400" y="21600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5" name="Freeform 79"/>
            <p:cNvSpPr/>
            <p:nvPr/>
          </p:nvSpPr>
          <p:spPr>
            <a:xfrm>
              <a:off x="731112" y="663188"/>
              <a:ext cx="659969" cy="64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944"/>
                  </a:moveTo>
                  <a:lnTo>
                    <a:pt x="0" y="17246"/>
                  </a:lnTo>
                  <a:lnTo>
                    <a:pt x="25" y="16573"/>
                  </a:lnTo>
                  <a:lnTo>
                    <a:pt x="99" y="15899"/>
                  </a:lnTo>
                  <a:lnTo>
                    <a:pt x="173" y="15202"/>
                  </a:lnTo>
                  <a:lnTo>
                    <a:pt x="248" y="14552"/>
                  </a:lnTo>
                  <a:lnTo>
                    <a:pt x="372" y="13879"/>
                  </a:lnTo>
                  <a:lnTo>
                    <a:pt x="669" y="12580"/>
                  </a:lnTo>
                  <a:lnTo>
                    <a:pt x="842" y="11931"/>
                  </a:lnTo>
                  <a:lnTo>
                    <a:pt x="1040" y="11329"/>
                  </a:lnTo>
                  <a:lnTo>
                    <a:pt x="1263" y="10680"/>
                  </a:lnTo>
                  <a:lnTo>
                    <a:pt x="1486" y="10054"/>
                  </a:lnTo>
                  <a:lnTo>
                    <a:pt x="1734" y="9453"/>
                  </a:lnTo>
                  <a:lnTo>
                    <a:pt x="2006" y="8876"/>
                  </a:lnTo>
                  <a:lnTo>
                    <a:pt x="2279" y="8274"/>
                  </a:lnTo>
                  <a:lnTo>
                    <a:pt x="2576" y="7697"/>
                  </a:lnTo>
                  <a:lnTo>
                    <a:pt x="2923" y="7120"/>
                  </a:lnTo>
                  <a:lnTo>
                    <a:pt x="3245" y="6567"/>
                  </a:lnTo>
                  <a:lnTo>
                    <a:pt x="3592" y="6037"/>
                  </a:lnTo>
                  <a:lnTo>
                    <a:pt x="3963" y="5508"/>
                  </a:lnTo>
                  <a:lnTo>
                    <a:pt x="4360" y="4955"/>
                  </a:lnTo>
                  <a:lnTo>
                    <a:pt x="4731" y="4450"/>
                  </a:lnTo>
                  <a:lnTo>
                    <a:pt x="4954" y="4209"/>
                  </a:lnTo>
                  <a:lnTo>
                    <a:pt x="5152" y="3945"/>
                  </a:lnTo>
                  <a:lnTo>
                    <a:pt x="5573" y="3440"/>
                  </a:lnTo>
                  <a:lnTo>
                    <a:pt x="6465" y="2526"/>
                  </a:lnTo>
                  <a:lnTo>
                    <a:pt x="6961" y="2045"/>
                  </a:lnTo>
                  <a:lnTo>
                    <a:pt x="7431" y="1612"/>
                  </a:lnTo>
                  <a:lnTo>
                    <a:pt x="7704" y="1395"/>
                  </a:lnTo>
                  <a:lnTo>
                    <a:pt x="7927" y="1179"/>
                  </a:lnTo>
                  <a:lnTo>
                    <a:pt x="8422" y="794"/>
                  </a:lnTo>
                  <a:lnTo>
                    <a:pt x="8942" y="385"/>
                  </a:lnTo>
                  <a:lnTo>
                    <a:pt x="9512" y="0"/>
                  </a:lnTo>
                  <a:lnTo>
                    <a:pt x="10131" y="313"/>
                  </a:lnTo>
                  <a:lnTo>
                    <a:pt x="10775" y="722"/>
                  </a:lnTo>
                  <a:lnTo>
                    <a:pt x="11394" y="1082"/>
                  </a:lnTo>
                  <a:lnTo>
                    <a:pt x="11692" y="1299"/>
                  </a:lnTo>
                  <a:lnTo>
                    <a:pt x="11989" y="1467"/>
                  </a:lnTo>
                  <a:lnTo>
                    <a:pt x="13178" y="2333"/>
                  </a:lnTo>
                  <a:lnTo>
                    <a:pt x="13723" y="2814"/>
                  </a:lnTo>
                  <a:lnTo>
                    <a:pt x="14268" y="3271"/>
                  </a:lnTo>
                  <a:lnTo>
                    <a:pt x="15308" y="4282"/>
                  </a:lnTo>
                  <a:lnTo>
                    <a:pt x="15804" y="4787"/>
                  </a:lnTo>
                  <a:lnTo>
                    <a:pt x="16274" y="5316"/>
                  </a:lnTo>
                  <a:lnTo>
                    <a:pt x="16745" y="5869"/>
                  </a:lnTo>
                  <a:lnTo>
                    <a:pt x="17191" y="6422"/>
                  </a:lnTo>
                  <a:lnTo>
                    <a:pt x="17612" y="7000"/>
                  </a:lnTo>
                  <a:lnTo>
                    <a:pt x="18008" y="7625"/>
                  </a:lnTo>
                  <a:lnTo>
                    <a:pt x="18380" y="8202"/>
                  </a:lnTo>
                  <a:lnTo>
                    <a:pt x="18751" y="8852"/>
                  </a:lnTo>
                  <a:lnTo>
                    <a:pt x="19123" y="9453"/>
                  </a:lnTo>
                  <a:lnTo>
                    <a:pt x="19470" y="10102"/>
                  </a:lnTo>
                  <a:lnTo>
                    <a:pt x="19742" y="10752"/>
                  </a:lnTo>
                  <a:lnTo>
                    <a:pt x="20015" y="11425"/>
                  </a:lnTo>
                  <a:lnTo>
                    <a:pt x="20312" y="12123"/>
                  </a:lnTo>
                  <a:lnTo>
                    <a:pt x="20758" y="13470"/>
                  </a:lnTo>
                  <a:lnTo>
                    <a:pt x="20931" y="14192"/>
                  </a:lnTo>
                  <a:lnTo>
                    <a:pt x="21006" y="14552"/>
                  </a:lnTo>
                  <a:lnTo>
                    <a:pt x="21129" y="14913"/>
                  </a:lnTo>
                  <a:lnTo>
                    <a:pt x="21278" y="15635"/>
                  </a:lnTo>
                  <a:lnTo>
                    <a:pt x="21377" y="16356"/>
                  </a:lnTo>
                  <a:lnTo>
                    <a:pt x="21451" y="17102"/>
                  </a:lnTo>
                  <a:lnTo>
                    <a:pt x="21526" y="17872"/>
                  </a:lnTo>
                  <a:lnTo>
                    <a:pt x="21600" y="18617"/>
                  </a:lnTo>
                  <a:lnTo>
                    <a:pt x="20931" y="18954"/>
                  </a:lnTo>
                  <a:lnTo>
                    <a:pt x="20312" y="19267"/>
                  </a:lnTo>
                  <a:lnTo>
                    <a:pt x="19643" y="19580"/>
                  </a:lnTo>
                  <a:lnTo>
                    <a:pt x="18974" y="19868"/>
                  </a:lnTo>
                  <a:lnTo>
                    <a:pt x="18281" y="20133"/>
                  </a:lnTo>
                  <a:lnTo>
                    <a:pt x="17612" y="20373"/>
                  </a:lnTo>
                  <a:lnTo>
                    <a:pt x="16869" y="20638"/>
                  </a:lnTo>
                  <a:lnTo>
                    <a:pt x="16175" y="20806"/>
                  </a:lnTo>
                  <a:lnTo>
                    <a:pt x="15457" y="20999"/>
                  </a:lnTo>
                  <a:lnTo>
                    <a:pt x="14714" y="21167"/>
                  </a:lnTo>
                  <a:lnTo>
                    <a:pt x="13971" y="21287"/>
                  </a:lnTo>
                  <a:lnTo>
                    <a:pt x="13203" y="21432"/>
                  </a:lnTo>
                  <a:lnTo>
                    <a:pt x="12460" y="21504"/>
                  </a:lnTo>
                  <a:lnTo>
                    <a:pt x="11692" y="21576"/>
                  </a:lnTo>
                  <a:lnTo>
                    <a:pt x="10924" y="21600"/>
                  </a:lnTo>
                  <a:lnTo>
                    <a:pt x="9462" y="21600"/>
                  </a:lnTo>
                  <a:lnTo>
                    <a:pt x="8794" y="21576"/>
                  </a:lnTo>
                  <a:lnTo>
                    <a:pt x="8125" y="21528"/>
                  </a:lnTo>
                  <a:lnTo>
                    <a:pt x="7481" y="21456"/>
                  </a:lnTo>
                  <a:lnTo>
                    <a:pt x="6812" y="21384"/>
                  </a:lnTo>
                  <a:lnTo>
                    <a:pt x="6143" y="21287"/>
                  </a:lnTo>
                  <a:lnTo>
                    <a:pt x="5499" y="21143"/>
                  </a:lnTo>
                  <a:lnTo>
                    <a:pt x="4880" y="21023"/>
                  </a:lnTo>
                  <a:lnTo>
                    <a:pt x="4261" y="20854"/>
                  </a:lnTo>
                  <a:lnTo>
                    <a:pt x="3617" y="20662"/>
                  </a:lnTo>
                  <a:lnTo>
                    <a:pt x="2997" y="20494"/>
                  </a:lnTo>
                  <a:lnTo>
                    <a:pt x="2403" y="20301"/>
                  </a:lnTo>
                  <a:lnTo>
                    <a:pt x="1808" y="20061"/>
                  </a:lnTo>
                  <a:lnTo>
                    <a:pt x="1214" y="19844"/>
                  </a:lnTo>
                  <a:lnTo>
                    <a:pt x="619" y="19580"/>
                  </a:lnTo>
                  <a:lnTo>
                    <a:pt x="25" y="19291"/>
                  </a:lnTo>
                  <a:lnTo>
                    <a:pt x="0" y="18617"/>
                  </a:lnTo>
                  <a:lnTo>
                    <a:pt x="0" y="17944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6" name="Freeform 80"/>
            <p:cNvSpPr/>
            <p:nvPr/>
          </p:nvSpPr>
          <p:spPr>
            <a:xfrm>
              <a:off x="1006308" y="65968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23"/>
                  </a:moveTo>
                  <a:lnTo>
                    <a:pt x="9257" y="0"/>
                  </a:lnTo>
                  <a:lnTo>
                    <a:pt x="21600" y="3323"/>
                  </a:lnTo>
                  <a:lnTo>
                    <a:pt x="3086" y="21600"/>
                  </a:lnTo>
                  <a:lnTo>
                    <a:pt x="21600" y="18277"/>
                  </a:lnTo>
                  <a:lnTo>
                    <a:pt x="0" y="33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608" name="Text Box 81"/>
          <p:cNvSpPr txBox="1"/>
          <p:nvPr/>
        </p:nvSpPr>
        <p:spPr>
          <a:xfrm>
            <a:off x="3122294" y="6286500"/>
            <a:ext cx="316702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Componentes somam como vetores</a:t>
            </a:r>
          </a:p>
        </p:txBody>
      </p:sp>
      <p:sp>
        <p:nvSpPr>
          <p:cNvPr id="9609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67061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2" grpId="0" animBg="1" advAuto="0"/>
      <p:bldP spid="960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1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612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613" name="Rectangle 2"/>
          <p:cNvSpPr txBox="1">
            <a:spLocks noGrp="1"/>
          </p:cNvSpPr>
          <p:nvPr>
            <p:ph type="title"/>
          </p:nvPr>
        </p:nvSpPr>
        <p:spPr>
          <a:xfrm>
            <a:off x="166687" y="88900"/>
            <a:ext cx="8521701" cy="1141413"/>
          </a:xfrm>
          <a:prstGeom prst="rect">
            <a:avLst/>
          </a:prstGeom>
        </p:spPr>
        <p:txBody>
          <a:bodyPr/>
          <a:lstStyle/>
          <a:p>
            <a:r>
              <a:t>Sistemas de cor </a:t>
            </a:r>
            <a:br/>
            <a:r>
              <a:t>dependentes de dispositivo - mRGB</a:t>
            </a:r>
          </a:p>
        </p:txBody>
      </p:sp>
      <p:sp>
        <p:nvSpPr>
          <p:cNvPr id="9614" name="Rectangle 3"/>
          <p:cNvSpPr txBox="1"/>
          <p:nvPr/>
        </p:nvSpPr>
        <p:spPr>
          <a:xfrm>
            <a:off x="609599" y="1698624"/>
            <a:ext cx="3735936" cy="37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 ) Sistemas dos Monitores -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mRGB</a:t>
            </a:r>
          </a:p>
        </p:txBody>
      </p:sp>
      <p:pic>
        <p:nvPicPr>
          <p:cNvPr id="9615" name="Picture 43" descr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88" y="2865438"/>
            <a:ext cx="5080001" cy="2319337"/>
          </a:xfrm>
          <a:prstGeom prst="rect">
            <a:avLst/>
          </a:prstGeom>
          <a:ln w="12700">
            <a:miter lim="400000"/>
          </a:ln>
        </p:spPr>
      </p:pic>
      <p:sp>
        <p:nvSpPr>
          <p:cNvPr id="9616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84144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9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620" name="Rectang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Espaços sRGB e  Adobe RGB</a:t>
            </a:r>
          </a:p>
        </p:txBody>
      </p:sp>
      <p:pic>
        <p:nvPicPr>
          <p:cNvPr id="962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792288"/>
            <a:ext cx="3656013" cy="4040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622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37" y="1781175"/>
            <a:ext cx="3656013" cy="4040188"/>
          </a:xfrm>
          <a:prstGeom prst="rect">
            <a:avLst/>
          </a:prstGeom>
          <a:ln w="12700">
            <a:miter lim="400000"/>
          </a:ln>
        </p:spPr>
      </p:pic>
      <p:sp>
        <p:nvSpPr>
          <p:cNvPr id="962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338BEE-6DCA-3F48-A01B-F4F9E593C694}"/>
              </a:ext>
            </a:extLst>
          </p:cNvPr>
          <p:cNvSpPr/>
          <p:nvPr/>
        </p:nvSpPr>
        <p:spPr>
          <a:xfrm>
            <a:off x="1319048" y="6042070"/>
            <a:ext cx="58595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  <a:hlinkClick r:id="rId4"/>
              </a:rPr>
              <a:t>http://www.brucelindbloom.com</a:t>
            </a:r>
            <a:endParaRPr kumimoji="0" lang="pt-BR" sz="2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18591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" name="Date Placeholder 2"/>
          <p:cNvSpPr txBox="1"/>
          <p:nvPr/>
        </p:nvSpPr>
        <p:spPr>
          <a:xfrm>
            <a:off x="46037" y="6562786"/>
            <a:ext cx="1497585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MGattass DI-PUC/Rio</a:t>
            </a:r>
          </a:p>
        </p:txBody>
      </p:sp>
      <p:sp>
        <p:nvSpPr>
          <p:cNvPr id="9626" name="Rectang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 padrão de TV HD</a:t>
            </a:r>
          </a:p>
        </p:txBody>
      </p:sp>
      <p:graphicFrame>
        <p:nvGraphicFramePr>
          <p:cNvPr id="9627" name="Group 186"/>
          <p:cNvGraphicFramePr/>
          <p:nvPr/>
        </p:nvGraphicFramePr>
        <p:xfrm>
          <a:off x="400050" y="2743200"/>
          <a:ext cx="8345488" cy="13716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95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 b="1"/>
                        <a:t>Dispositivo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 b="1"/>
                        <a:t>Branco (D65)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 b="1"/>
                        <a:t>Cores primárias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2400" b="1"/>
                      </a:pPr>
                      <a:r>
                        <a:t>x</a:t>
                      </a:r>
                      <a:r>
                        <a:rPr baseline="-30000"/>
                        <a:t>W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 b="1"/>
                      </a:pPr>
                      <a:r>
                        <a:t>y</a:t>
                      </a:r>
                      <a:r>
                        <a:rPr baseline="-30000"/>
                        <a:t>W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 b="1"/>
                      </a:pPr>
                      <a:r>
                        <a:t>x</a:t>
                      </a:r>
                      <a:r>
                        <a:rPr baseline="-30000"/>
                        <a:t>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 b="1"/>
                      </a:pPr>
                      <a:r>
                        <a:t>y</a:t>
                      </a:r>
                      <a:r>
                        <a:rPr baseline="-30000"/>
                        <a:t>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 b="1"/>
                      </a:pPr>
                      <a:r>
                        <a:t>x</a:t>
                      </a:r>
                      <a:r>
                        <a:rPr baseline="-30000"/>
                        <a:t>G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 b="1"/>
                      </a:pPr>
                      <a:r>
                        <a:t>y</a:t>
                      </a:r>
                      <a:r>
                        <a:rPr baseline="-30000"/>
                        <a:t>G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 b="1"/>
                      </a:pPr>
                      <a:r>
                        <a:t>x</a:t>
                      </a:r>
                      <a:r>
                        <a:rPr baseline="-30000"/>
                        <a:t>B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2400" b="1"/>
                      </a:pPr>
                      <a:r>
                        <a:t>y</a:t>
                      </a:r>
                      <a:r>
                        <a:rPr baseline="-30000"/>
                        <a:t>B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400"/>
                        <a:t>ITU-R BT.709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0.3127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0.3290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0.64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0.33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0.30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0.60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0.15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/>
                        <a:t>0.06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52676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0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691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692" name="Rectang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XYZ </a:t>
            </a:r>
            <a:r>
              <a:rPr b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t>sRGB: Passo 1</a:t>
            </a:r>
          </a:p>
        </p:txBody>
      </p:sp>
      <p:pic>
        <p:nvPicPr>
          <p:cNvPr id="9693" name="Picture 60" descr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12" y="3205163"/>
            <a:ext cx="7162801" cy="179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694" name="Text Box 73"/>
          <p:cNvSpPr txBox="1"/>
          <p:nvPr/>
        </p:nvSpPr>
        <p:spPr>
          <a:xfrm>
            <a:off x="420369" y="1517650"/>
            <a:ext cx="5920543" cy="54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Converte utilizando ITU-R BT.709:</a:t>
            </a:r>
          </a:p>
        </p:txBody>
      </p:sp>
      <p:sp>
        <p:nvSpPr>
          <p:cNvPr id="9695" name="Freeform 74"/>
          <p:cNvSpPr/>
          <p:nvPr/>
        </p:nvSpPr>
        <p:spPr>
          <a:xfrm>
            <a:off x="1584325" y="5073650"/>
            <a:ext cx="889001" cy="1082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6866" y="2160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96" name="Object 76"/>
              <p:cNvSpPr txBox="1"/>
              <p:nvPr/>
            </p:nvSpPr>
            <p:spPr>
              <a:xfrm>
                <a:off x="2584133" y="5710237"/>
                <a:ext cx="1567497" cy="8032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77500" lnSpcReduction="20000"/>
              </a:bodyPr>
              <a:lstStyle>
                <a:lvl1pPr>
                  <a:defRPr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sz="46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[0…1]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9696" name="Object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33" y="5710237"/>
                <a:ext cx="1567497" cy="803276"/>
              </a:xfrm>
              <a:prstGeom prst="rect">
                <a:avLst/>
              </a:prstGeom>
              <a:blipFill>
                <a:blip r:embed="rId3"/>
                <a:stretch>
                  <a:fillRect l="-10569" r="-813" b="-158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9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787" y="5576887"/>
            <a:ext cx="1362076" cy="971551"/>
          </a:xfrm>
          <a:prstGeom prst="rect">
            <a:avLst/>
          </a:prstGeom>
          <a:ln w="12700">
            <a:miter lim="400000"/>
          </a:ln>
        </p:spPr>
      </p:pic>
      <p:sp>
        <p:nvSpPr>
          <p:cNvPr id="969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701584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5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9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8600" name="Date Placeholder 4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8601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Weber's law </a:t>
            </a:r>
          </a:p>
        </p:txBody>
      </p:sp>
      <p:sp>
        <p:nvSpPr>
          <p:cNvPr id="8602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992187" y="1979613"/>
            <a:ext cx="3503614" cy="4114801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2000"/>
            </a:lvl1pPr>
          </a:lstStyle>
          <a:p>
            <a:r>
              <a:t> The change in a stimulus that will be just noticeable (JND) is a constant ratio of the original stimulus.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3" name="Object 4"/>
              <p:cNvSpPr txBox="1"/>
              <p:nvPr/>
            </p:nvSpPr>
            <p:spPr>
              <a:xfrm>
                <a:off x="1247774" y="3702050"/>
                <a:ext cx="1924052" cy="1346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33337" tIns="33337" rIns="33337" bIns="33337">
                <a:normAutofit/>
              </a:bodyPr>
              <a:lstStyle>
                <a:lvl1pPr marL="214313" indent="-214313" defTabSz="684212">
                  <a:lnSpc>
                    <a:spcPct val="90000"/>
                  </a:lnSpc>
                  <a:spcBef>
                    <a:spcPts val="800"/>
                  </a:spcBef>
                  <a:defRPr sz="24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214313" marR="0" lvl="0" indent="-214313" algn="l" defTabSz="684212" rtl="0" eaLnBrk="1" fontAlgn="auto" latinLnBrk="0" hangingPunct="0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sz="2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Δ</m:t>
                      </m:r>
                      <m:r>
                        <a:rPr kumimoji="0" sz="2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𝐿</m:t>
                      </m:r>
                      <m:r>
                        <a:rPr kumimoji="0" sz="2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∝</m:t>
                      </m:r>
                      <m:f>
                        <m:fPr>
                          <m:ctrlPr>
                            <a:rPr kumimoji="0" sz="2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sz="2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Δ</m:t>
                          </m:r>
                          <m:r>
                            <a:rPr kumimoji="0" sz="2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𝐼</m:t>
                          </m:r>
                        </m:num>
                        <m:den>
                          <m:r>
                            <a:rPr kumimoji="0" sz="29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60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774" y="3702050"/>
                <a:ext cx="1924052" cy="1346200"/>
              </a:xfrm>
              <a:prstGeom prst="rect">
                <a:avLst/>
              </a:prstGeom>
              <a:blipFill>
                <a:blip r:embed="rId2"/>
                <a:stretch>
                  <a:fillRect l="-5298" t="-28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06" name="Object 7"/>
          <p:cNvGrpSpPr/>
          <p:nvPr/>
        </p:nvGrpSpPr>
        <p:grpSpPr>
          <a:xfrm>
            <a:off x="1166812" y="5626099"/>
            <a:ext cx="2397126" cy="709615"/>
            <a:chOff x="0" y="0"/>
            <a:chExt cx="2397125" cy="709613"/>
          </a:xfrm>
        </p:grpSpPr>
        <p:sp>
          <p:nvSpPr>
            <p:cNvPr id="8604" name="Rectangle"/>
            <p:cNvSpPr/>
            <p:nvPr/>
          </p:nvSpPr>
          <p:spPr>
            <a:xfrm>
              <a:off x="0" y="-1"/>
              <a:ext cx="2397125" cy="709615"/>
            </a:xfrm>
            <a:prstGeom prst="rect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05" name="Rectangle"/>
                <p:cNvSpPr txBox="1"/>
                <p:nvPr/>
              </p:nvSpPr>
              <p:spPr>
                <a:xfrm>
                  <a:off x="45719" y="-1"/>
                  <a:ext cx="2305687" cy="7096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rmAutofit fontScale="92500"/>
                </a:bodyPr>
                <a:lstStyle>
                  <a:lvl1pPr>
                    <a:defRPr i="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𝐿</m:t>
                        </m:r>
                        <m:r>
                          <a:rPr kumimoji="0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∝</m:t>
                        </m:r>
                        <m:func>
                          <m:funcPr>
                            <m:ctrlPr>
                              <a:rPr kumimoji="0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log</m:t>
                            </m:r>
                          </m:fName>
                          <m:e>
                            <m:r>
                              <a:rPr kumimoji="0" sz="4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(</m:t>
                            </m:r>
                          </m:e>
                        </m:func>
                        <m:r>
                          <a:rPr kumimoji="0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𝐼</m:t>
                        </m:r>
                        <m:r>
                          <a:rPr kumimoji="0" sz="4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8605" name="Rectangl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" y="-1"/>
                  <a:ext cx="2305687" cy="709615"/>
                </a:xfrm>
                <a:prstGeom prst="rect">
                  <a:avLst/>
                </a:prstGeom>
                <a:blipFill>
                  <a:blip r:embed="rId3"/>
                  <a:stretch>
                    <a:fillRect l="-4972" r="-3867" b="-1636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07" name="Rectangle 70"/>
          <p:cNvSpPr txBox="1"/>
          <p:nvPr/>
        </p:nvSpPr>
        <p:spPr>
          <a:xfrm>
            <a:off x="4990782" y="5675363"/>
            <a:ext cx="179089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E. H. Weber, in 1834</a:t>
            </a: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8635" name="Group 81"/>
          <p:cNvGrpSpPr/>
          <p:nvPr/>
        </p:nvGrpSpPr>
        <p:grpSpPr>
          <a:xfrm>
            <a:off x="4852987" y="2539999"/>
            <a:ext cx="2619692" cy="2638426"/>
            <a:chOff x="0" y="0"/>
            <a:chExt cx="2619690" cy="2638424"/>
          </a:xfrm>
        </p:grpSpPr>
        <p:sp>
          <p:nvSpPr>
            <p:cNvPr id="8608" name="Line 65"/>
            <p:cNvSpPr/>
            <p:nvPr/>
          </p:nvSpPr>
          <p:spPr>
            <a:xfrm>
              <a:off x="0" y="2505075"/>
              <a:ext cx="219868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09" name="Line 66"/>
            <p:cNvSpPr/>
            <p:nvPr/>
          </p:nvSpPr>
          <p:spPr>
            <a:xfrm flipV="1">
              <a:off x="63499" y="419099"/>
              <a:ext cx="1" cy="221932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10" name="Object 67"/>
                <p:cNvSpPr txBox="1"/>
                <p:nvPr/>
              </p:nvSpPr>
              <p:spPr>
                <a:xfrm>
                  <a:off x="2374581" y="2193925"/>
                  <a:ext cx="245110" cy="4365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rmAutofit fontScale="92500"/>
                </a:bodyPr>
                <a:lstStyle>
                  <a:lvl1pPr defTabSz="512063">
                    <a:defRPr sz="2464" i="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5120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sz="23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𝐼</m:t>
                        </m:r>
                      </m:oMath>
                    </m:oMathPara>
                  </a14:m>
                  <a:endParaRPr kumimoji="0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8610" name="Object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4581" y="2193925"/>
                  <a:ext cx="245110" cy="436563"/>
                </a:xfrm>
                <a:prstGeom prst="rect">
                  <a:avLst/>
                </a:prstGeom>
                <a:blipFill>
                  <a:blip r:embed="rId4"/>
                  <a:stretch>
                    <a:fillRect l="-2105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11" name="Object 69"/>
                <p:cNvSpPr txBox="1"/>
                <p:nvPr/>
              </p:nvSpPr>
              <p:spPr>
                <a:xfrm>
                  <a:off x="74294" y="0"/>
                  <a:ext cx="278448" cy="4365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normAutofit fontScale="77500" lnSpcReduction="20000"/>
                </a:bodyPr>
                <a:lstStyle>
                  <a:lvl1pPr defTabSz="512063">
                    <a:defRPr sz="2464" i="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512063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sz="265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𝐿</m:t>
                        </m:r>
                      </m:oMath>
                    </m:oMathPara>
                  </a14:m>
                  <a:endParaRPr kumimoji="0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8611" name="Object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4" y="0"/>
                  <a:ext cx="278448" cy="436563"/>
                </a:xfrm>
                <a:prstGeom prst="rect">
                  <a:avLst/>
                </a:prstGeom>
                <a:blipFill>
                  <a:blip r:embed="rId5"/>
                  <a:stretch>
                    <a:fillRect l="-1363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624" name="Group 80"/>
            <p:cNvGrpSpPr/>
            <p:nvPr/>
          </p:nvGrpSpPr>
          <p:grpSpPr>
            <a:xfrm>
              <a:off x="68262" y="522287"/>
              <a:ext cx="1924050" cy="1966914"/>
              <a:chOff x="0" y="0"/>
              <a:chExt cx="1924049" cy="1966912"/>
            </a:xfrm>
          </p:grpSpPr>
          <p:grpSp>
            <p:nvGrpSpPr>
              <p:cNvPr id="8617" name="Group 72"/>
              <p:cNvGrpSpPr/>
              <p:nvPr/>
            </p:nvGrpSpPr>
            <p:grpSpPr>
              <a:xfrm>
                <a:off x="-1" y="29590"/>
                <a:ext cx="1910121" cy="1559606"/>
                <a:chOff x="0" y="0"/>
                <a:chExt cx="1910119" cy="1559604"/>
              </a:xfrm>
            </p:grpSpPr>
            <p:sp>
              <p:nvSpPr>
                <p:cNvPr id="8612" name="Line 15"/>
                <p:cNvSpPr/>
                <p:nvPr/>
              </p:nvSpPr>
              <p:spPr>
                <a:xfrm>
                  <a:off x="-1" y="1557864"/>
                  <a:ext cx="1910120" cy="1741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13" name="Line 16"/>
                <p:cNvSpPr/>
                <p:nvPr/>
              </p:nvSpPr>
              <p:spPr>
                <a:xfrm>
                  <a:off x="-1" y="1171444"/>
                  <a:ext cx="1910120" cy="1741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14" name="Line 17"/>
                <p:cNvSpPr/>
                <p:nvPr/>
              </p:nvSpPr>
              <p:spPr>
                <a:xfrm>
                  <a:off x="-1" y="778061"/>
                  <a:ext cx="1910120" cy="1741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15" name="Line 18"/>
                <p:cNvSpPr/>
                <p:nvPr/>
              </p:nvSpPr>
              <p:spPr>
                <a:xfrm>
                  <a:off x="-1" y="386419"/>
                  <a:ext cx="1910120" cy="1741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16" name="Line 19"/>
                <p:cNvSpPr/>
                <p:nvPr/>
              </p:nvSpPr>
              <p:spPr>
                <a:xfrm>
                  <a:off x="-1" y="-1"/>
                  <a:ext cx="1910120" cy="1741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8623" name="Group 74"/>
              <p:cNvGrpSpPr/>
              <p:nvPr/>
            </p:nvGrpSpPr>
            <p:grpSpPr>
              <a:xfrm>
                <a:off x="363915" y="0"/>
                <a:ext cx="1560135" cy="1966913"/>
                <a:chOff x="0" y="0"/>
                <a:chExt cx="1560134" cy="1966912"/>
              </a:xfrm>
            </p:grpSpPr>
            <p:sp>
              <p:nvSpPr>
                <p:cNvPr id="8618" name="Line 75"/>
                <p:cNvSpPr/>
                <p:nvPr/>
              </p:nvSpPr>
              <p:spPr>
                <a:xfrm flipV="1">
                  <a:off x="1558393" y="0"/>
                  <a:ext cx="1742" cy="1966913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19" name="Line 76"/>
                <p:cNvSpPr/>
                <p:nvPr/>
              </p:nvSpPr>
              <p:spPr>
                <a:xfrm flipV="1">
                  <a:off x="1171842" y="0"/>
                  <a:ext cx="1742" cy="1966913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20" name="Line 77"/>
                <p:cNvSpPr/>
                <p:nvPr/>
              </p:nvSpPr>
              <p:spPr>
                <a:xfrm flipV="1">
                  <a:off x="778325" y="0"/>
                  <a:ext cx="1742" cy="1966913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21" name="Line 78"/>
                <p:cNvSpPr/>
                <p:nvPr/>
              </p:nvSpPr>
              <p:spPr>
                <a:xfrm flipV="1">
                  <a:off x="386551" y="0"/>
                  <a:ext cx="1742" cy="1966913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22" name="Line 79"/>
                <p:cNvSpPr/>
                <p:nvPr/>
              </p:nvSpPr>
              <p:spPr>
                <a:xfrm flipV="1">
                  <a:off x="-1" y="0"/>
                  <a:ext cx="1743" cy="1966913"/>
                </a:xfrm>
                <a:prstGeom prst="line">
                  <a:avLst/>
                </a:prstGeom>
                <a:noFill/>
                <a:ln w="3175" cap="flat">
                  <a:solidFill>
                    <a:srgbClr val="9C9C9C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grpSp>
          <p:nvGrpSpPr>
            <p:cNvPr id="8634" name="Group 71"/>
            <p:cNvGrpSpPr/>
            <p:nvPr/>
          </p:nvGrpSpPr>
          <p:grpSpPr>
            <a:xfrm>
              <a:off x="128587" y="722312"/>
              <a:ext cx="1925638" cy="1778001"/>
              <a:chOff x="0" y="0"/>
              <a:chExt cx="1925637" cy="1778000"/>
            </a:xfrm>
          </p:grpSpPr>
          <p:sp>
            <p:nvSpPr>
              <p:cNvPr id="8625" name="Freeform 38"/>
              <p:cNvSpPr/>
              <p:nvPr/>
            </p:nvSpPr>
            <p:spPr>
              <a:xfrm>
                <a:off x="-1" y="1244600"/>
                <a:ext cx="212726" cy="53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481" y="15943"/>
                    </a:lnTo>
                    <a:lnTo>
                      <a:pt x="10478" y="10286"/>
                    </a:lnTo>
                    <a:lnTo>
                      <a:pt x="15958" y="4629"/>
                    </a:lnTo>
                    <a:lnTo>
                      <a:pt x="19182" y="2186"/>
                    </a:ln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26" name="Freeform 39"/>
              <p:cNvSpPr/>
              <p:nvPr/>
            </p:nvSpPr>
            <p:spPr>
              <a:xfrm>
                <a:off x="212724" y="928687"/>
                <a:ext cx="219076" cy="315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348" y="18235"/>
                    </a:lnTo>
                    <a:lnTo>
                      <a:pt x="5322" y="14979"/>
                    </a:lnTo>
                    <a:lnTo>
                      <a:pt x="10800" y="9552"/>
                    </a:lnTo>
                    <a:lnTo>
                      <a:pt x="16122" y="4559"/>
                    </a:ln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27" name="Freeform 40"/>
              <p:cNvSpPr/>
              <p:nvPr/>
            </p:nvSpPr>
            <p:spPr>
              <a:xfrm>
                <a:off x="431799" y="704850"/>
                <a:ext cx="211139" cy="223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522" y="15166"/>
                    </a:lnTo>
                    <a:lnTo>
                      <a:pt x="11044" y="9957"/>
                    </a:lnTo>
                    <a:lnTo>
                      <a:pt x="16078" y="4596"/>
                    </a:ln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28" name="Freeform 41"/>
              <p:cNvSpPr/>
              <p:nvPr/>
            </p:nvSpPr>
            <p:spPr>
              <a:xfrm>
                <a:off x="642937" y="533400"/>
                <a:ext cx="212726" cy="171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642" y="15400"/>
                    </a:lnTo>
                    <a:lnTo>
                      <a:pt x="10478" y="10000"/>
                    </a:ln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29" name="Freeform 42"/>
              <p:cNvSpPr/>
              <p:nvPr/>
            </p:nvSpPr>
            <p:spPr>
              <a:xfrm>
                <a:off x="855662" y="395287"/>
                <a:ext cx="212726" cy="138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478" y="10428"/>
                    </a:ln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30" name="Freeform 43"/>
              <p:cNvSpPr/>
              <p:nvPr/>
            </p:nvSpPr>
            <p:spPr>
              <a:xfrm>
                <a:off x="1068387" y="273050"/>
                <a:ext cx="212726" cy="122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478" y="10660"/>
                    </a:ln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31" name="Freeform 44"/>
              <p:cNvSpPr/>
              <p:nvPr/>
            </p:nvSpPr>
            <p:spPr>
              <a:xfrm>
                <a:off x="1281112" y="169862"/>
                <a:ext cx="212726" cy="103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478" y="10302"/>
                    </a:ln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32" name="Freeform 45"/>
              <p:cNvSpPr/>
              <p:nvPr/>
            </p:nvSpPr>
            <p:spPr>
              <a:xfrm>
                <a:off x="1493837" y="79375"/>
                <a:ext cx="219076" cy="90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800" y="9853"/>
                    </a:ln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33" name="Freeform 46"/>
              <p:cNvSpPr/>
              <p:nvPr/>
            </p:nvSpPr>
            <p:spPr>
              <a:xfrm>
                <a:off x="1712912" y="0"/>
                <a:ext cx="212726" cy="79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961" y="9936"/>
                    </a:ln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8636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51134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1" name="Rectangle 2"/>
          <p:cNvSpPr txBox="1">
            <a:spLocks noGrp="1"/>
          </p:cNvSpPr>
          <p:nvPr>
            <p:ph type="title"/>
          </p:nvPr>
        </p:nvSpPr>
        <p:spPr>
          <a:xfrm>
            <a:off x="1033463" y="196410"/>
            <a:ext cx="6880226" cy="9318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77370">
              <a:defRPr sz="3168"/>
            </a:lvl1pPr>
          </a:lstStyle>
          <a:p>
            <a:r>
              <a:t>Medida da sensação de cor e o princípio da tri-cromaticide</a:t>
            </a:r>
          </a:p>
        </p:txBody>
      </p:sp>
      <p:sp>
        <p:nvSpPr>
          <p:cNvPr id="6932" name="Rectangle 65"/>
          <p:cNvSpPr txBox="1"/>
          <p:nvPr/>
        </p:nvSpPr>
        <p:spPr>
          <a:xfrm>
            <a:off x="5610342" y="4175457"/>
            <a:ext cx="3154709" cy="462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2400">
                <a:solidFill>
                  <a:srgbClr val="FF000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não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4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é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lang="pt-BR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bem </a:t>
            </a:r>
            <a:r>
              <a:rPr kumimoji="0" sz="24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assim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! </a:t>
            </a:r>
            <a:r>
              <a:rPr kumimoji="0" lang="pt-BR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Mas ...</a:t>
            </a:r>
            <a:endParaRPr kumimoji="0" sz="2400" b="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933" name="Line 3"/>
          <p:cNvSpPr/>
          <p:nvPr/>
        </p:nvSpPr>
        <p:spPr>
          <a:xfrm flipV="1">
            <a:off x="1117600" y="1765299"/>
            <a:ext cx="1" cy="2520951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934" name="Line 24"/>
          <p:cNvSpPr/>
          <p:nvPr/>
        </p:nvSpPr>
        <p:spPr>
          <a:xfrm>
            <a:off x="1106487" y="4287837"/>
            <a:ext cx="3533777" cy="1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935" name="Line 25"/>
          <p:cNvSpPr/>
          <p:nvPr/>
        </p:nvSpPr>
        <p:spPr>
          <a:xfrm>
            <a:off x="1111250" y="4287837"/>
            <a:ext cx="155576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936" name="Rectangle 51"/>
          <p:cNvSpPr txBox="1"/>
          <p:nvPr/>
        </p:nvSpPr>
        <p:spPr>
          <a:xfrm>
            <a:off x="4664843" y="4255594"/>
            <a:ext cx="694100" cy="369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800" i="0">
                <a:latin typeface="Symbol"/>
                <a:ea typeface="Symbol"/>
                <a:cs typeface="Symbol"/>
                <a:sym typeface="Symbo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sym typeface="Symbol"/>
              </a:rPr>
              <a:t>l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sym typeface="Symbol"/>
              </a:rPr>
              <a:t>(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Hebrew Scholar" pitchFamily="2" charset="-79"/>
                <a:cs typeface="Arial Hebrew Scholar" pitchFamily="2" charset="-79"/>
                <a:sym typeface="Symbol"/>
              </a:rPr>
              <a:t>nm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sym typeface="Symbol"/>
              </a:rPr>
              <a:t>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/>
              <a:sym typeface="Symbol"/>
            </a:endParaRPr>
          </a:p>
        </p:txBody>
      </p:sp>
      <p:sp>
        <p:nvSpPr>
          <p:cNvPr id="6940" name="Freeform 60"/>
          <p:cNvSpPr/>
          <p:nvPr/>
        </p:nvSpPr>
        <p:spPr>
          <a:xfrm>
            <a:off x="1174750" y="1839913"/>
            <a:ext cx="3298826" cy="1719263"/>
          </a:xfrm>
          <a:custGeom>
            <a:avLst/>
            <a:gdLst>
              <a:gd name="connsiteX0" fmla="*/ 0 w 21600"/>
              <a:gd name="connsiteY0" fmla="*/ 19386 h 21600"/>
              <a:gd name="connsiteX1" fmla="*/ 1127 w 21600"/>
              <a:gd name="connsiteY1" fmla="*/ 19386 h 21600"/>
              <a:gd name="connsiteX2" fmla="*/ 2585 w 21600"/>
              <a:gd name="connsiteY2" fmla="*/ 19266 h 21600"/>
              <a:gd name="connsiteX3" fmla="*/ 3564 w 21600"/>
              <a:gd name="connsiteY3" fmla="*/ 17412 h 21600"/>
              <a:gd name="connsiteX4" fmla="*/ 4122 w 21600"/>
              <a:gd name="connsiteY4" fmla="*/ 15118 h 21600"/>
              <a:gd name="connsiteX5" fmla="*/ 5249 w 21600"/>
              <a:gd name="connsiteY5" fmla="*/ 9214 h 21600"/>
              <a:gd name="connsiteX6" fmla="*/ 6411 w 21600"/>
              <a:gd name="connsiteY6" fmla="*/ 7360 h 21600"/>
              <a:gd name="connsiteX7" fmla="*/ 6968 w 21600"/>
              <a:gd name="connsiteY7" fmla="*/ 2912 h 21600"/>
              <a:gd name="connsiteX8" fmla="*/ 7310 w 21600"/>
              <a:gd name="connsiteY8" fmla="*/ 239 h 21600"/>
              <a:gd name="connsiteX9" fmla="*/ 8551 w 21600"/>
              <a:gd name="connsiteY9" fmla="*/ 0 h 21600"/>
              <a:gd name="connsiteX10" fmla="*/ 9678 w 21600"/>
              <a:gd name="connsiteY10" fmla="*/ 1177 h 21600"/>
              <a:gd name="connsiteX11" fmla="*/ 10123 w 21600"/>
              <a:gd name="connsiteY11" fmla="*/ 3849 h 21600"/>
              <a:gd name="connsiteX12" fmla="*/ 10236 w 21600"/>
              <a:gd name="connsiteY12" fmla="*/ 6542 h 21600"/>
              <a:gd name="connsiteX13" fmla="*/ 11147 w 21600"/>
              <a:gd name="connsiteY13" fmla="*/ 9035 h 21600"/>
              <a:gd name="connsiteX14" fmla="*/ 11990 w 21600"/>
              <a:gd name="connsiteY14" fmla="*/ 10690 h 21600"/>
              <a:gd name="connsiteX15" fmla="*/ 13117 w 21600"/>
              <a:gd name="connsiteY15" fmla="*/ 10351 h 21600"/>
              <a:gd name="connsiteX16" fmla="*/ 14284 w 21600"/>
              <a:gd name="connsiteY16" fmla="*/ 12187 h 21600"/>
              <a:gd name="connsiteX17" fmla="*/ 15747 w 21600"/>
              <a:gd name="connsiteY17" fmla="*/ 14958 h 21600"/>
              <a:gd name="connsiteX18" fmla="*/ 17546 w 21600"/>
              <a:gd name="connsiteY18" fmla="*/ 19147 h 21600"/>
              <a:gd name="connsiteX19" fmla="*/ 20131 w 21600"/>
              <a:gd name="connsiteY19" fmla="*/ 20782 h 21600"/>
              <a:gd name="connsiteX20" fmla="*/ 21600 w 21600"/>
              <a:gd name="connsiteY20" fmla="*/ 21600 h 21600"/>
              <a:gd name="connsiteX0" fmla="*/ 0 w 21600"/>
              <a:gd name="connsiteY0" fmla="*/ 19386 h 21600"/>
              <a:gd name="connsiteX1" fmla="*/ 1127 w 21600"/>
              <a:gd name="connsiteY1" fmla="*/ 19386 h 21600"/>
              <a:gd name="connsiteX2" fmla="*/ 2585 w 21600"/>
              <a:gd name="connsiteY2" fmla="*/ 19266 h 21600"/>
              <a:gd name="connsiteX3" fmla="*/ 3564 w 21600"/>
              <a:gd name="connsiteY3" fmla="*/ 17412 h 21600"/>
              <a:gd name="connsiteX4" fmla="*/ 4122 w 21600"/>
              <a:gd name="connsiteY4" fmla="*/ 15118 h 21600"/>
              <a:gd name="connsiteX5" fmla="*/ 5249 w 21600"/>
              <a:gd name="connsiteY5" fmla="*/ 9214 h 21600"/>
              <a:gd name="connsiteX6" fmla="*/ 6411 w 21600"/>
              <a:gd name="connsiteY6" fmla="*/ 7360 h 21600"/>
              <a:gd name="connsiteX7" fmla="*/ 6968 w 21600"/>
              <a:gd name="connsiteY7" fmla="*/ 2912 h 21600"/>
              <a:gd name="connsiteX8" fmla="*/ 7310 w 21600"/>
              <a:gd name="connsiteY8" fmla="*/ 239 h 21600"/>
              <a:gd name="connsiteX9" fmla="*/ 8551 w 21600"/>
              <a:gd name="connsiteY9" fmla="*/ 0 h 21600"/>
              <a:gd name="connsiteX10" fmla="*/ 9678 w 21600"/>
              <a:gd name="connsiteY10" fmla="*/ 1177 h 21600"/>
              <a:gd name="connsiteX11" fmla="*/ 10123 w 21600"/>
              <a:gd name="connsiteY11" fmla="*/ 3849 h 21600"/>
              <a:gd name="connsiteX12" fmla="*/ 10236 w 21600"/>
              <a:gd name="connsiteY12" fmla="*/ 6542 h 21600"/>
              <a:gd name="connsiteX13" fmla="*/ 11147 w 21600"/>
              <a:gd name="connsiteY13" fmla="*/ 9035 h 21600"/>
              <a:gd name="connsiteX14" fmla="*/ 11990 w 21600"/>
              <a:gd name="connsiteY14" fmla="*/ 10690 h 21600"/>
              <a:gd name="connsiteX15" fmla="*/ 13117 w 21600"/>
              <a:gd name="connsiteY15" fmla="*/ 10351 h 21600"/>
              <a:gd name="connsiteX16" fmla="*/ 14284 w 21600"/>
              <a:gd name="connsiteY16" fmla="*/ 12187 h 21600"/>
              <a:gd name="connsiteX17" fmla="*/ 15358 w 21600"/>
              <a:gd name="connsiteY17" fmla="*/ 18688 h 21600"/>
              <a:gd name="connsiteX18" fmla="*/ 17546 w 21600"/>
              <a:gd name="connsiteY18" fmla="*/ 19147 h 21600"/>
              <a:gd name="connsiteX19" fmla="*/ 20131 w 21600"/>
              <a:gd name="connsiteY19" fmla="*/ 20782 h 21600"/>
              <a:gd name="connsiteX20" fmla="*/ 21600 w 21600"/>
              <a:gd name="connsiteY20" fmla="*/ 21600 h 21600"/>
              <a:gd name="connsiteX0" fmla="*/ 0 w 21600"/>
              <a:gd name="connsiteY0" fmla="*/ 19386 h 21600"/>
              <a:gd name="connsiteX1" fmla="*/ 1127 w 21600"/>
              <a:gd name="connsiteY1" fmla="*/ 19386 h 21600"/>
              <a:gd name="connsiteX2" fmla="*/ 2585 w 21600"/>
              <a:gd name="connsiteY2" fmla="*/ 19266 h 21600"/>
              <a:gd name="connsiteX3" fmla="*/ 3564 w 21600"/>
              <a:gd name="connsiteY3" fmla="*/ 17412 h 21600"/>
              <a:gd name="connsiteX4" fmla="*/ 4122 w 21600"/>
              <a:gd name="connsiteY4" fmla="*/ 15118 h 21600"/>
              <a:gd name="connsiteX5" fmla="*/ 5249 w 21600"/>
              <a:gd name="connsiteY5" fmla="*/ 9214 h 21600"/>
              <a:gd name="connsiteX6" fmla="*/ 6411 w 21600"/>
              <a:gd name="connsiteY6" fmla="*/ 7360 h 21600"/>
              <a:gd name="connsiteX7" fmla="*/ 6968 w 21600"/>
              <a:gd name="connsiteY7" fmla="*/ 2912 h 21600"/>
              <a:gd name="connsiteX8" fmla="*/ 7310 w 21600"/>
              <a:gd name="connsiteY8" fmla="*/ 239 h 21600"/>
              <a:gd name="connsiteX9" fmla="*/ 8551 w 21600"/>
              <a:gd name="connsiteY9" fmla="*/ 0 h 21600"/>
              <a:gd name="connsiteX10" fmla="*/ 9678 w 21600"/>
              <a:gd name="connsiteY10" fmla="*/ 1177 h 21600"/>
              <a:gd name="connsiteX11" fmla="*/ 10123 w 21600"/>
              <a:gd name="connsiteY11" fmla="*/ 3849 h 21600"/>
              <a:gd name="connsiteX12" fmla="*/ 10236 w 21600"/>
              <a:gd name="connsiteY12" fmla="*/ 6542 h 21600"/>
              <a:gd name="connsiteX13" fmla="*/ 11147 w 21600"/>
              <a:gd name="connsiteY13" fmla="*/ 9035 h 21600"/>
              <a:gd name="connsiteX14" fmla="*/ 11990 w 21600"/>
              <a:gd name="connsiteY14" fmla="*/ 10690 h 21600"/>
              <a:gd name="connsiteX15" fmla="*/ 13117 w 21600"/>
              <a:gd name="connsiteY15" fmla="*/ 10351 h 21600"/>
              <a:gd name="connsiteX16" fmla="*/ 14284 w 21600"/>
              <a:gd name="connsiteY16" fmla="*/ 12187 h 21600"/>
              <a:gd name="connsiteX17" fmla="*/ 15358 w 21600"/>
              <a:gd name="connsiteY17" fmla="*/ 18688 h 21600"/>
              <a:gd name="connsiteX18" fmla="*/ 17546 w 21600"/>
              <a:gd name="connsiteY18" fmla="*/ 19147 h 21600"/>
              <a:gd name="connsiteX19" fmla="*/ 20131 w 21600"/>
              <a:gd name="connsiteY19" fmla="*/ 20782 h 21600"/>
              <a:gd name="connsiteX20" fmla="*/ 21600 w 21600"/>
              <a:gd name="connsiteY20" fmla="*/ 21600 h 21600"/>
              <a:gd name="connsiteX0" fmla="*/ 0 w 21600"/>
              <a:gd name="connsiteY0" fmla="*/ 19386 h 21600"/>
              <a:gd name="connsiteX1" fmla="*/ 1127 w 21600"/>
              <a:gd name="connsiteY1" fmla="*/ 19386 h 21600"/>
              <a:gd name="connsiteX2" fmla="*/ 2585 w 21600"/>
              <a:gd name="connsiteY2" fmla="*/ 19266 h 21600"/>
              <a:gd name="connsiteX3" fmla="*/ 3564 w 21600"/>
              <a:gd name="connsiteY3" fmla="*/ 17412 h 21600"/>
              <a:gd name="connsiteX4" fmla="*/ 4122 w 21600"/>
              <a:gd name="connsiteY4" fmla="*/ 15118 h 21600"/>
              <a:gd name="connsiteX5" fmla="*/ 5249 w 21600"/>
              <a:gd name="connsiteY5" fmla="*/ 9214 h 21600"/>
              <a:gd name="connsiteX6" fmla="*/ 6411 w 21600"/>
              <a:gd name="connsiteY6" fmla="*/ 7360 h 21600"/>
              <a:gd name="connsiteX7" fmla="*/ 6968 w 21600"/>
              <a:gd name="connsiteY7" fmla="*/ 2912 h 21600"/>
              <a:gd name="connsiteX8" fmla="*/ 7310 w 21600"/>
              <a:gd name="connsiteY8" fmla="*/ 239 h 21600"/>
              <a:gd name="connsiteX9" fmla="*/ 8551 w 21600"/>
              <a:gd name="connsiteY9" fmla="*/ 0 h 21600"/>
              <a:gd name="connsiteX10" fmla="*/ 9678 w 21600"/>
              <a:gd name="connsiteY10" fmla="*/ 1177 h 21600"/>
              <a:gd name="connsiteX11" fmla="*/ 10123 w 21600"/>
              <a:gd name="connsiteY11" fmla="*/ 3849 h 21600"/>
              <a:gd name="connsiteX12" fmla="*/ 10236 w 21600"/>
              <a:gd name="connsiteY12" fmla="*/ 6542 h 21600"/>
              <a:gd name="connsiteX13" fmla="*/ 11147 w 21600"/>
              <a:gd name="connsiteY13" fmla="*/ 9035 h 21600"/>
              <a:gd name="connsiteX14" fmla="*/ 11990 w 21600"/>
              <a:gd name="connsiteY14" fmla="*/ 10690 h 21600"/>
              <a:gd name="connsiteX15" fmla="*/ 13117 w 21600"/>
              <a:gd name="connsiteY15" fmla="*/ 10351 h 21600"/>
              <a:gd name="connsiteX16" fmla="*/ 14051 w 21600"/>
              <a:gd name="connsiteY16" fmla="*/ 12784 h 21600"/>
              <a:gd name="connsiteX17" fmla="*/ 15358 w 21600"/>
              <a:gd name="connsiteY17" fmla="*/ 18688 h 21600"/>
              <a:gd name="connsiteX18" fmla="*/ 17546 w 21600"/>
              <a:gd name="connsiteY18" fmla="*/ 19147 h 21600"/>
              <a:gd name="connsiteX19" fmla="*/ 20131 w 21600"/>
              <a:gd name="connsiteY19" fmla="*/ 20782 h 21600"/>
              <a:gd name="connsiteX20" fmla="*/ 21600 w 21600"/>
              <a:gd name="connsiteY20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600" h="21600" extrusionOk="0">
                <a:moveTo>
                  <a:pt x="0" y="19386"/>
                </a:moveTo>
                <a:lnTo>
                  <a:pt x="1127" y="19386"/>
                </a:lnTo>
                <a:lnTo>
                  <a:pt x="2585" y="19266"/>
                </a:lnTo>
                <a:lnTo>
                  <a:pt x="3564" y="17412"/>
                </a:lnTo>
                <a:lnTo>
                  <a:pt x="4122" y="15118"/>
                </a:lnTo>
                <a:lnTo>
                  <a:pt x="5249" y="9214"/>
                </a:lnTo>
                <a:lnTo>
                  <a:pt x="6411" y="7360"/>
                </a:lnTo>
                <a:cubicBezTo>
                  <a:pt x="6597" y="5877"/>
                  <a:pt x="6782" y="4395"/>
                  <a:pt x="6968" y="2912"/>
                </a:cubicBezTo>
                <a:lnTo>
                  <a:pt x="7310" y="239"/>
                </a:lnTo>
                <a:lnTo>
                  <a:pt x="8551" y="0"/>
                </a:lnTo>
                <a:lnTo>
                  <a:pt x="9678" y="1177"/>
                </a:lnTo>
                <a:cubicBezTo>
                  <a:pt x="9826" y="2068"/>
                  <a:pt x="9975" y="2958"/>
                  <a:pt x="10123" y="3849"/>
                </a:cubicBezTo>
                <a:cubicBezTo>
                  <a:pt x="10161" y="4747"/>
                  <a:pt x="10198" y="5644"/>
                  <a:pt x="10236" y="6542"/>
                </a:cubicBezTo>
                <a:lnTo>
                  <a:pt x="11147" y="9035"/>
                </a:lnTo>
                <a:lnTo>
                  <a:pt x="11990" y="10690"/>
                </a:lnTo>
                <a:lnTo>
                  <a:pt x="13117" y="10351"/>
                </a:lnTo>
                <a:lnTo>
                  <a:pt x="14051" y="12784"/>
                </a:lnTo>
                <a:cubicBezTo>
                  <a:pt x="14409" y="14951"/>
                  <a:pt x="14611" y="16670"/>
                  <a:pt x="15358" y="18688"/>
                </a:cubicBezTo>
                <a:lnTo>
                  <a:pt x="17546" y="19147"/>
                </a:lnTo>
                <a:lnTo>
                  <a:pt x="20131" y="20782"/>
                </a:lnTo>
                <a:lnTo>
                  <a:pt x="21600" y="21600"/>
                </a:lnTo>
              </a:path>
            </a:pathLst>
          </a:custGeom>
          <a:ln w="28575" cap="rnd">
            <a:solidFill>
              <a:srgbClr val="7030A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942" name="Rectangle 68"/>
          <p:cNvSpPr txBox="1"/>
          <p:nvPr/>
        </p:nvSpPr>
        <p:spPr>
          <a:xfrm>
            <a:off x="1461204" y="1927316"/>
            <a:ext cx="855346" cy="400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L</a:t>
            </a:r>
            <a:r>
              <a:rPr kumimoji="0" lang="pt-BR" sz="2000" b="0" i="1" u="none" strike="noStrike" kern="0" cap="none" spc="0" normalizeH="0" baseline="-2500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w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(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B8C7D-B890-2A49-833E-D7DDBF3B598A}"/>
              </a:ext>
            </a:extLst>
          </p:cNvPr>
          <p:cNvGrpSpPr/>
          <p:nvPr/>
        </p:nvGrpSpPr>
        <p:grpSpPr>
          <a:xfrm>
            <a:off x="1384299" y="3195638"/>
            <a:ext cx="3472182" cy="1078339"/>
            <a:chOff x="1384299" y="3195638"/>
            <a:chExt cx="3472182" cy="1078339"/>
          </a:xfrm>
        </p:grpSpPr>
        <p:sp>
          <p:nvSpPr>
            <p:cNvPr id="6937" name="Freeform 54"/>
            <p:cNvSpPr/>
            <p:nvPr/>
          </p:nvSpPr>
          <p:spPr>
            <a:xfrm>
              <a:off x="1384299" y="3195638"/>
              <a:ext cx="2904753" cy="1078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575" y="21228"/>
                  </a:lnTo>
                  <a:lnTo>
                    <a:pt x="3165" y="20692"/>
                  </a:lnTo>
                  <a:lnTo>
                    <a:pt x="4740" y="19784"/>
                  </a:lnTo>
                  <a:lnTo>
                    <a:pt x="6053" y="18341"/>
                  </a:lnTo>
                  <a:lnTo>
                    <a:pt x="7642" y="16084"/>
                  </a:lnTo>
                  <a:lnTo>
                    <a:pt x="8561" y="13826"/>
                  </a:lnTo>
                  <a:lnTo>
                    <a:pt x="9349" y="11661"/>
                  </a:lnTo>
                  <a:lnTo>
                    <a:pt x="10530" y="6587"/>
                  </a:lnTo>
                  <a:lnTo>
                    <a:pt x="11464" y="1978"/>
                  </a:lnTo>
                  <a:lnTo>
                    <a:pt x="12251" y="279"/>
                  </a:lnTo>
                  <a:lnTo>
                    <a:pt x="12776" y="0"/>
                  </a:lnTo>
                  <a:lnTo>
                    <a:pt x="13170" y="186"/>
                  </a:lnTo>
                  <a:lnTo>
                    <a:pt x="13826" y="1350"/>
                  </a:lnTo>
                  <a:lnTo>
                    <a:pt x="14483" y="3515"/>
                  </a:lnTo>
                  <a:lnTo>
                    <a:pt x="15037" y="5935"/>
                  </a:lnTo>
                  <a:lnTo>
                    <a:pt x="15941" y="9217"/>
                  </a:lnTo>
                  <a:lnTo>
                    <a:pt x="17122" y="13291"/>
                  </a:lnTo>
                  <a:lnTo>
                    <a:pt x="18566" y="17806"/>
                  </a:lnTo>
                  <a:lnTo>
                    <a:pt x="20025" y="20250"/>
                  </a:lnTo>
                  <a:lnTo>
                    <a:pt x="21600" y="21228"/>
                  </a:lnTo>
                </a:path>
              </a:pathLst>
            </a:custGeom>
            <a:ln w="25400" cap="rnd">
              <a:solidFill>
                <a:srgbClr val="FF0000"/>
              </a:solidFill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3" name="Object 70"/>
                <p:cNvSpPr txBox="1"/>
                <p:nvPr/>
              </p:nvSpPr>
              <p:spPr>
                <a:xfrm>
                  <a:off x="3677919" y="3521075"/>
                  <a:ext cx="1178562" cy="336550"/>
                </a:xfrm>
                <a:prstGeom prst="rect">
                  <a:avLst/>
                </a:prstGeom>
                <a:noFill/>
                <a:ln w="12700">
                  <a:noFill/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lIns="45719" rIns="45719">
                  <a:normAutofit fontScale="92500"/>
                </a:bodyPr>
                <a:lstStyle>
                  <a:lvl1pPr defTabSz="365760">
                    <a:defRPr sz="1760" i="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36576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ℓ(</m:t>
                        </m:r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𝜆</m:t>
                        </m:r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lang="en-BR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943" name="Object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919" y="3521075"/>
                  <a:ext cx="1178562" cy="336550"/>
                </a:xfrm>
                <a:prstGeom prst="rect">
                  <a:avLst/>
                </a:prstGeom>
                <a:blipFill>
                  <a:blip r:embed="rId2"/>
                  <a:stretch>
                    <a:fillRect l="-2128" b="-18519"/>
                  </a:stretch>
                </a:blipFill>
                <a:ln w="12700">
                  <a:noFill/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A48EB5-9A9E-3C43-A66F-568105E38BC0}"/>
              </a:ext>
            </a:extLst>
          </p:cNvPr>
          <p:cNvGrpSpPr/>
          <p:nvPr/>
        </p:nvGrpSpPr>
        <p:grpSpPr>
          <a:xfrm>
            <a:off x="1173162" y="2815579"/>
            <a:ext cx="3074616" cy="1458398"/>
            <a:chOff x="1173162" y="2815579"/>
            <a:chExt cx="3074616" cy="1458398"/>
          </a:xfrm>
        </p:grpSpPr>
        <p:sp>
          <p:nvSpPr>
            <p:cNvPr id="6938" name="Freeform 55"/>
            <p:cNvSpPr/>
            <p:nvPr/>
          </p:nvSpPr>
          <p:spPr>
            <a:xfrm>
              <a:off x="1173162" y="3130549"/>
              <a:ext cx="3074616" cy="114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88" y="21424"/>
                  </a:lnTo>
                  <a:lnTo>
                    <a:pt x="2865" y="20920"/>
                  </a:lnTo>
                  <a:lnTo>
                    <a:pt x="3981" y="20151"/>
                  </a:lnTo>
                  <a:lnTo>
                    <a:pt x="5469" y="18527"/>
                  </a:lnTo>
                  <a:lnTo>
                    <a:pt x="6598" y="16310"/>
                  </a:lnTo>
                  <a:lnTo>
                    <a:pt x="7590" y="13412"/>
                  </a:lnTo>
                  <a:lnTo>
                    <a:pt x="8458" y="9505"/>
                  </a:lnTo>
                  <a:lnTo>
                    <a:pt x="9202" y="4544"/>
                  </a:lnTo>
                  <a:lnTo>
                    <a:pt x="9822" y="2085"/>
                  </a:lnTo>
                  <a:lnTo>
                    <a:pt x="10566" y="263"/>
                  </a:lnTo>
                  <a:lnTo>
                    <a:pt x="11172" y="0"/>
                  </a:lnTo>
                  <a:lnTo>
                    <a:pt x="11695" y="241"/>
                  </a:lnTo>
                  <a:lnTo>
                    <a:pt x="12191" y="1493"/>
                  </a:lnTo>
                  <a:lnTo>
                    <a:pt x="12439" y="3029"/>
                  </a:lnTo>
                  <a:lnTo>
                    <a:pt x="13059" y="6344"/>
                  </a:lnTo>
                  <a:lnTo>
                    <a:pt x="13679" y="10185"/>
                  </a:lnTo>
                  <a:lnTo>
                    <a:pt x="14299" y="13259"/>
                  </a:lnTo>
                  <a:lnTo>
                    <a:pt x="15429" y="16990"/>
                  </a:lnTo>
                  <a:lnTo>
                    <a:pt x="16916" y="19800"/>
                  </a:lnTo>
                  <a:lnTo>
                    <a:pt x="18652" y="21249"/>
                  </a:lnTo>
                  <a:lnTo>
                    <a:pt x="19231" y="21600"/>
                  </a:lnTo>
                  <a:lnTo>
                    <a:pt x="21600" y="21600"/>
                  </a:lnTo>
                </a:path>
              </a:pathLst>
            </a:custGeom>
            <a:ln w="25400" cap="rnd">
              <a:solidFill>
                <a:srgbClr val="009051"/>
              </a:solidFill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4" name="Object 71"/>
                <p:cNvSpPr txBox="1"/>
                <p:nvPr/>
              </p:nvSpPr>
              <p:spPr>
                <a:xfrm>
                  <a:off x="2214048" y="2815579"/>
                  <a:ext cx="1257936" cy="336551"/>
                </a:xfrm>
                <a:prstGeom prst="rect">
                  <a:avLst/>
                </a:prstGeom>
                <a:noFill/>
                <a:ln w="12700">
                  <a:noFill/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lIns="45719" rIns="45719">
                  <a:normAutofit fontScale="92500"/>
                </a:bodyPr>
                <a:lstStyle>
                  <a:lvl1pPr defTabSz="365760">
                    <a:defRPr sz="1760" i="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36576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05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𝑚</m:t>
                        </m:r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05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05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𝜆</m:t>
                        </m:r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905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lang="en-BR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9051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944" name="Object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4048" y="2815579"/>
                  <a:ext cx="1257936" cy="336551"/>
                </a:xfrm>
                <a:prstGeom prst="rect">
                  <a:avLst/>
                </a:prstGeom>
                <a:blipFill>
                  <a:blip r:embed="rId3"/>
                  <a:stretch>
                    <a:fillRect l="-1000" b="-14286"/>
                  </a:stretch>
                </a:blipFill>
                <a:ln w="12700">
                  <a:noFill/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46" name="Object 73"/>
              <p:cNvSpPr txBox="1"/>
              <p:nvPr/>
            </p:nvSpPr>
            <p:spPr>
              <a:xfrm>
                <a:off x="4794092" y="2098840"/>
                <a:ext cx="3876446" cy="17019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Autofit/>
              </a:bodyPr>
              <a:lstStyle/>
              <a:p>
                <a:pPr marL="0" marR="0" lvl="0" indent="0" algn="l" defTabSz="38404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48" i="0">
                    <a:latin typeface="+mj-lt"/>
                    <a:ea typeface="+mj-ea"/>
                    <a:cs typeface="+mj-cs"/>
                    <a:sym typeface="Arial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ar-AE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pt-BR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𝑠</m:t>
                          </m:r>
                        </m:e>
                      </m:acc>
                      <m:r>
                        <a:rPr kumimoji="0" lang="ar-AE" sz="2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=∫</m:t>
                      </m:r>
                      <m:r>
                        <a:rPr kumimoji="0" lang="ar-AE" sz="2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𝐿</m:t>
                      </m:r>
                      <m:d>
                        <m:dPr>
                          <m:ctrlPr>
                            <a:rPr kumimoji="0" lang="ar-AE" sz="2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ar-AE" sz="2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kumimoji="0" lang="ar-AE" sz="2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ar-AE" sz="2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𝜆</m:t>
                          </m:r>
                        </m:e>
                      </m:d>
                      <m:r>
                        <a:rPr kumimoji="0" lang="ar-AE" sz="2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𝑑</m:t>
                      </m:r>
                      <m:r>
                        <a:rPr kumimoji="0" lang="ar-AE" sz="2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</m:oMath>
                  </m:oMathPara>
                </a14:m>
                <a:endParaRPr kumimoji="0" lang="ar-AE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Arial"/>
                  <a:sym typeface="Arial"/>
                </a:endParaRPr>
              </a:p>
              <a:p>
                <a:pPr marL="0" marR="0" lvl="0" indent="0" algn="l" defTabSz="38404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48" i="0">
                    <a:latin typeface="+mj-lt"/>
                    <a:ea typeface="+mj-ea"/>
                    <a:cs typeface="+mj-cs"/>
                    <a:sym typeface="Arial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ar-AE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r>
                            <a:rPr kumimoji="0" lang="pt-BR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𝑚</m:t>
                          </m:r>
                          <m:r>
                            <a:rPr kumimoji="0" lang="pt-BR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</m:e>
                      </m:acc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=∫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𝐿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(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  <m:r>
                        <a:rPr kumimoji="0" lang="ar-AE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𝑚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(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𝑑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</m:oMath>
                  </m:oMathPara>
                </a14:m>
                <a:endParaRPr kumimoji="0" lang="pt-B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lvl="0" defTabSz="384047">
                  <a:defRPr sz="1848" i="0">
                    <a:latin typeface="+mj-lt"/>
                    <a:ea typeface="+mj-ea"/>
                    <a:cs typeface="+mj-cs"/>
                    <a:sym typeface="Arial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ar-AE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r>
                            <a:rPr lang="ar-AE" sz="2800" i="0">
                              <a:latin typeface="Cambria Math" panose="02040503050406030204" pitchFamily="18" charset="0"/>
                              <a:sym typeface="Arial"/>
                            </a:rPr>
                            <m:t>ℓ</m:t>
                          </m:r>
                        </m:e>
                      </m:acc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=∫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𝐿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(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  <m:r>
                        <a:rPr kumimoji="0" lang="ar-AE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ℓ(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  <m:r>
                        <a:rPr kumimoji="0" lang="ar-AE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𝑑</m:t>
                      </m:r>
                      <m:r>
                        <a:rPr kumimoji="0" lang="ar-AE" sz="2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</m:oMath>
                  </m:oMathPara>
                </a14:m>
                <a:endParaRPr kumimoji="0" lang="ar-AE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946" name="Object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092" y="2098840"/>
                <a:ext cx="3876446" cy="1701935"/>
              </a:xfrm>
              <a:prstGeom prst="rect">
                <a:avLst/>
              </a:prstGeom>
              <a:blipFill>
                <a:blip r:embed="rId4"/>
                <a:stretch>
                  <a:fillRect l="-1961" t="-222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47" name="Picture 76" descr="Picture 76"/>
          <p:cNvPicPr>
            <a:picLocks noChangeAspect="1"/>
          </p:cNvPicPr>
          <p:nvPr/>
        </p:nvPicPr>
        <p:blipFill>
          <a:blip r:embed="rId5"/>
          <a:srcRect t="10179" b="14763"/>
          <a:stretch>
            <a:fillRect/>
          </a:stretch>
        </p:blipFill>
        <p:spPr>
          <a:xfrm>
            <a:off x="998537" y="5086349"/>
            <a:ext cx="1190626" cy="1065215"/>
          </a:xfrm>
          <a:prstGeom prst="rect">
            <a:avLst/>
          </a:prstGeom>
          <a:ln w="12700">
            <a:miter lim="400000"/>
          </a:ln>
        </p:spPr>
      </p:pic>
      <p:sp>
        <p:nvSpPr>
          <p:cNvPr id="6948" name="Rectangle 78"/>
          <p:cNvSpPr txBox="1"/>
          <p:nvPr/>
        </p:nvSpPr>
        <p:spPr>
          <a:xfrm>
            <a:off x="2668269" y="4767262"/>
            <a:ext cx="6106162" cy="1701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Tri-</a:t>
            </a:r>
            <a:r>
              <a:rPr kumimoji="0" sz="2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cromaticidade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: 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qualquer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espectro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pode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ser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representado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por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três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números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sem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perda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de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informação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para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os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sistema</a:t>
            </a:r>
            <a:r>
              <a:rPr kumimoji="0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visual </a:t>
            </a:r>
            <a:r>
              <a:rPr kumimoji="0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humano</a:t>
            </a:r>
            <a:endParaRPr kumimoji="0" sz="2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079F86-552C-5E44-AE95-509167773B25}"/>
              </a:ext>
            </a:extLst>
          </p:cNvPr>
          <p:cNvGrpSpPr/>
          <p:nvPr/>
        </p:nvGrpSpPr>
        <p:grpSpPr>
          <a:xfrm>
            <a:off x="1139824" y="3406505"/>
            <a:ext cx="3133354" cy="867472"/>
            <a:chOff x="1139824" y="3406505"/>
            <a:chExt cx="3133354" cy="867472"/>
          </a:xfrm>
        </p:grpSpPr>
        <p:sp>
          <p:nvSpPr>
            <p:cNvPr id="6939" name="Freeform 56"/>
            <p:cNvSpPr/>
            <p:nvPr/>
          </p:nvSpPr>
          <p:spPr>
            <a:xfrm>
              <a:off x="1139824" y="3950641"/>
              <a:ext cx="3133354" cy="32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333"/>
                  </a:moveTo>
                  <a:lnTo>
                    <a:pt x="852" y="6133"/>
                  </a:lnTo>
                  <a:lnTo>
                    <a:pt x="2203" y="0"/>
                  </a:lnTo>
                  <a:lnTo>
                    <a:pt x="3136" y="267"/>
                  </a:lnTo>
                  <a:lnTo>
                    <a:pt x="4271" y="3200"/>
                  </a:lnTo>
                  <a:lnTo>
                    <a:pt x="5731" y="10400"/>
                  </a:lnTo>
                  <a:lnTo>
                    <a:pt x="7569" y="17600"/>
                  </a:lnTo>
                  <a:lnTo>
                    <a:pt x="9273" y="21600"/>
                  </a:lnTo>
                  <a:lnTo>
                    <a:pt x="21600" y="21600"/>
                  </a:lnTo>
                </a:path>
              </a:pathLst>
            </a:custGeom>
            <a:ln w="25400" cap="rnd">
              <a:solidFill>
                <a:srgbClr val="0096FF"/>
              </a:solidFill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45" name="Object 72"/>
                <p:cNvSpPr txBox="1"/>
                <p:nvPr/>
              </p:nvSpPr>
              <p:spPr>
                <a:xfrm>
                  <a:off x="1159428" y="3406505"/>
                  <a:ext cx="1176973" cy="336550"/>
                </a:xfrm>
                <a:prstGeom prst="rect">
                  <a:avLst/>
                </a:prstGeom>
                <a:ln w="12700">
                  <a:noFill/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lIns="45719" rIns="45719">
                  <a:normAutofit fontScale="92500"/>
                </a:bodyPr>
                <a:lstStyle>
                  <a:lvl1pPr defTabSz="365760">
                    <a:defRPr sz="1760" i="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36576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𝑠</m:t>
                        </m:r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(</m:t>
                        </m:r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𝜆</m:t>
                        </m:r>
                        <m:r>
                          <a:rPr kumimoji="0" lang="en-BR" sz="17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)</m:t>
                        </m:r>
                      </m:oMath>
                    </m:oMathPara>
                  </a14:m>
                  <a:endParaRPr kumimoji="0" lang="en-BR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945" name="Object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428" y="3406505"/>
                  <a:ext cx="1176973" cy="336550"/>
                </a:xfrm>
                <a:prstGeom prst="rect">
                  <a:avLst/>
                </a:prstGeom>
                <a:blipFill>
                  <a:blip r:embed="rId6"/>
                  <a:stretch>
                    <a:fillRect l="-1075" b="-18519"/>
                  </a:stretch>
                </a:blipFill>
                <a:ln w="12700">
                  <a:noFill/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49" name="Line 79"/>
            <p:cNvSpPr/>
            <p:nvPr/>
          </p:nvSpPr>
          <p:spPr>
            <a:xfrm>
              <a:off x="1373215" y="3743055"/>
              <a:ext cx="82813" cy="170458"/>
            </a:xfrm>
            <a:prstGeom prst="line">
              <a:avLst/>
            </a:prstGeom>
            <a:ln w="12700">
              <a:solidFill>
                <a:srgbClr val="00B0F0"/>
              </a:solidFill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95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C8245-4621-AF4A-8B2B-590D2F9C3C2D}"/>
              </a:ext>
            </a:extLst>
          </p:cNvPr>
          <p:cNvSpPr txBox="1"/>
          <p:nvPr/>
        </p:nvSpPr>
        <p:spPr>
          <a:xfrm>
            <a:off x="973108" y="4326890"/>
            <a:ext cx="40010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BR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F6631C-6CEF-6D47-87CE-8500D034379A}"/>
              </a:ext>
            </a:extLst>
          </p:cNvPr>
          <p:cNvSpPr txBox="1"/>
          <p:nvPr/>
        </p:nvSpPr>
        <p:spPr>
          <a:xfrm>
            <a:off x="4096318" y="4326890"/>
            <a:ext cx="40010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BR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780</a:t>
            </a:r>
          </a:p>
        </p:txBody>
      </p:sp>
    </p:spTree>
    <p:extLst>
      <p:ext uri="{BB962C8B-B14F-4D97-AF65-F5344CB8AC3E}">
        <p14:creationId xmlns:p14="http://schemas.microsoft.com/office/powerpoint/2010/main" val="14132388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" grpId="0" animBg="1" advAuto="0"/>
      <p:bldP spid="6946" grpId="0" animBg="1"/>
      <p:bldP spid="6947" grpId="0" animBg="1" advAuto="0"/>
      <p:bldP spid="6948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6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8947" name="Date Placeholder 3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894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CIE L* Correção perceptual</a:t>
            </a:r>
          </a:p>
        </p:txBody>
      </p:sp>
      <p:sp>
        <p:nvSpPr>
          <p:cNvPr id="8949" name="Rectangle 4"/>
          <p:cNvSpPr txBox="1"/>
          <p:nvPr/>
        </p:nvSpPr>
        <p:spPr>
          <a:xfrm rot="16200000">
            <a:off x="2049636" y="3390751"/>
            <a:ext cx="280964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L*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50" name="Object 5"/>
              <p:cNvSpPr txBox="1"/>
              <p:nvPr/>
            </p:nvSpPr>
            <p:spPr>
              <a:xfrm>
                <a:off x="3774757" y="3175000"/>
                <a:ext cx="4201161" cy="14239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92500"/>
              </a:bodyPr>
              <a:lstStyle>
                <a:lvl1pPr>
                  <a:defRPr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sz="16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sz="16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𝐿</m:t>
                          </m:r>
                        </m:e>
                        <m:sup>
                          <m:r>
                            <a:rPr kumimoji="0" sz="16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∗</m:t>
                          </m:r>
                        </m:sup>
                      </m:sSup>
                      <m:r>
                        <a:rPr kumimoji="0" sz="16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sz="16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eqArrPr>
                            <m:e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116 </m:t>
                              </m:r>
                              <m:rad>
                                <m:radPr>
                                  <m:ctrlPr>
                                    <a:rPr kumimoji="0" sz="16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radPr>
                                <m:deg>
                                  <m:r>
                                    <a:rPr kumimoji="0" sz="16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3</m:t>
                                  </m:r>
                                </m:deg>
                                <m:e>
                                  <m:f>
                                    <m:fPr>
                                      <m:ctrlP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𝑌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0" sz="165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sz="165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kumimoji="0" sz="165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−16 </m:t>
                              </m:r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𝑠𝑒</m:t>
                              </m:r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kumimoji="0" sz="16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kumimoji="0" sz="16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𝑌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&gt;0.008850</m:t>
                              </m:r>
                            </m:e>
                            <m:e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903.19</m:t>
                              </m:r>
                              <m:f>
                                <m:fPr>
                                  <m:ctrlPr>
                                    <a:rPr kumimoji="0" sz="16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kumimoji="0" sz="16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𝑌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   </m:t>
                              </m:r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𝑠𝑒</m:t>
                              </m:r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kumimoji="0" sz="16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kumimoji="0" sz="16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𝑌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0" sz="16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sz="16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≤0.008850</m:t>
                              </m:r>
                            </m:e>
                          </m:eqArr>
                        </m:e>
                      </m:d>
                      <m:r>
                        <a:rPr kumimoji="0" sz="16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950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57" y="3175000"/>
                <a:ext cx="4201161" cy="1423988"/>
              </a:xfrm>
              <a:prstGeom prst="rect">
                <a:avLst/>
              </a:prstGeom>
              <a:blipFill>
                <a:blip r:embed="rId2"/>
                <a:stretch>
                  <a:fillRect l="-6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51" name="Object 6"/>
              <p:cNvSpPr txBox="1"/>
              <p:nvPr/>
            </p:nvSpPr>
            <p:spPr>
              <a:xfrm>
                <a:off x="4208144" y="5402262"/>
                <a:ext cx="495937" cy="6350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85000" lnSpcReduction="10000"/>
              </a:bodyPr>
              <a:lstStyle>
                <a:lvl1pPr defTabSz="585215">
                  <a:defRPr sz="2816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58521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951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44" y="5402262"/>
                <a:ext cx="495937" cy="635001"/>
              </a:xfrm>
              <a:prstGeom prst="rect">
                <a:avLst/>
              </a:prstGeom>
              <a:blipFill>
                <a:blip r:embed="rId3"/>
                <a:stretch>
                  <a:fillRect l="-58974" t="-68000" r="-17949" b="-72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52" name="Line 7"/>
          <p:cNvSpPr/>
          <p:nvPr/>
        </p:nvSpPr>
        <p:spPr>
          <a:xfrm>
            <a:off x="2803525" y="1887538"/>
            <a:ext cx="3425826" cy="1588"/>
          </a:xfrm>
          <a:prstGeom prst="line">
            <a:avLst/>
          </a:prstGeom>
          <a:ln w="3175">
            <a:solidFill>
              <a:srgbClr val="CECECE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53" name="Line 8"/>
          <p:cNvSpPr/>
          <p:nvPr/>
        </p:nvSpPr>
        <p:spPr>
          <a:xfrm>
            <a:off x="2803525" y="1887538"/>
            <a:ext cx="1589" cy="321310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54" name="Line 9"/>
          <p:cNvSpPr/>
          <p:nvPr/>
        </p:nvSpPr>
        <p:spPr>
          <a:xfrm>
            <a:off x="2776538" y="4457700"/>
            <a:ext cx="26988" cy="1589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55" name="Line 10"/>
          <p:cNvSpPr/>
          <p:nvPr/>
        </p:nvSpPr>
        <p:spPr>
          <a:xfrm>
            <a:off x="2776538" y="4140200"/>
            <a:ext cx="26988" cy="1589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56" name="Line 11"/>
          <p:cNvSpPr/>
          <p:nvPr/>
        </p:nvSpPr>
        <p:spPr>
          <a:xfrm>
            <a:off x="2776538" y="3814762"/>
            <a:ext cx="26988" cy="1588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57" name="Line 12"/>
          <p:cNvSpPr/>
          <p:nvPr/>
        </p:nvSpPr>
        <p:spPr>
          <a:xfrm>
            <a:off x="2776538" y="3497262"/>
            <a:ext cx="26988" cy="1588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58" name="Line 13"/>
          <p:cNvSpPr/>
          <p:nvPr/>
        </p:nvSpPr>
        <p:spPr>
          <a:xfrm>
            <a:off x="2776538" y="3171825"/>
            <a:ext cx="26988" cy="1589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59" name="Line 14"/>
          <p:cNvSpPr/>
          <p:nvPr/>
        </p:nvSpPr>
        <p:spPr>
          <a:xfrm>
            <a:off x="2776538" y="2855913"/>
            <a:ext cx="26988" cy="1588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0" name="Line 15"/>
          <p:cNvSpPr/>
          <p:nvPr/>
        </p:nvSpPr>
        <p:spPr>
          <a:xfrm>
            <a:off x="2776538" y="2528888"/>
            <a:ext cx="26988" cy="1588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1" name="Line 16"/>
          <p:cNvSpPr/>
          <p:nvPr/>
        </p:nvSpPr>
        <p:spPr>
          <a:xfrm>
            <a:off x="2776538" y="2212975"/>
            <a:ext cx="26988" cy="1589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2" name="Line 17"/>
          <p:cNvSpPr/>
          <p:nvPr/>
        </p:nvSpPr>
        <p:spPr>
          <a:xfrm>
            <a:off x="2776538" y="1887538"/>
            <a:ext cx="26988" cy="1588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3" name="Line 18"/>
          <p:cNvSpPr/>
          <p:nvPr/>
        </p:nvSpPr>
        <p:spPr>
          <a:xfrm>
            <a:off x="2803525" y="5100637"/>
            <a:ext cx="3425826" cy="1588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4" name="Line 19"/>
          <p:cNvSpPr/>
          <p:nvPr/>
        </p:nvSpPr>
        <p:spPr>
          <a:xfrm flipV="1">
            <a:off x="3146425" y="5100637"/>
            <a:ext cx="0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5" name="Line 20"/>
          <p:cNvSpPr/>
          <p:nvPr/>
        </p:nvSpPr>
        <p:spPr>
          <a:xfrm flipV="1">
            <a:off x="3487737" y="5100637"/>
            <a:ext cx="1588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6" name="Line 21"/>
          <p:cNvSpPr/>
          <p:nvPr/>
        </p:nvSpPr>
        <p:spPr>
          <a:xfrm flipV="1">
            <a:off x="3830637" y="5100637"/>
            <a:ext cx="1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7" name="Line 22"/>
          <p:cNvSpPr/>
          <p:nvPr/>
        </p:nvSpPr>
        <p:spPr>
          <a:xfrm flipV="1">
            <a:off x="4171950" y="5100637"/>
            <a:ext cx="0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8" name="Line 23"/>
          <p:cNvSpPr/>
          <p:nvPr/>
        </p:nvSpPr>
        <p:spPr>
          <a:xfrm flipV="1">
            <a:off x="4519612" y="5100637"/>
            <a:ext cx="1588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69" name="Line 24"/>
          <p:cNvSpPr/>
          <p:nvPr/>
        </p:nvSpPr>
        <p:spPr>
          <a:xfrm flipV="1">
            <a:off x="4860925" y="5100637"/>
            <a:ext cx="1589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70" name="Line 25"/>
          <p:cNvSpPr/>
          <p:nvPr/>
        </p:nvSpPr>
        <p:spPr>
          <a:xfrm flipV="1">
            <a:off x="5203825" y="5100637"/>
            <a:ext cx="1589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71" name="Line 26"/>
          <p:cNvSpPr/>
          <p:nvPr/>
        </p:nvSpPr>
        <p:spPr>
          <a:xfrm flipV="1">
            <a:off x="5545137" y="5100637"/>
            <a:ext cx="1588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72" name="Line 27"/>
          <p:cNvSpPr/>
          <p:nvPr/>
        </p:nvSpPr>
        <p:spPr>
          <a:xfrm flipV="1">
            <a:off x="5888037" y="5100637"/>
            <a:ext cx="1588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973" name="Line 28"/>
          <p:cNvSpPr/>
          <p:nvPr/>
        </p:nvSpPr>
        <p:spPr>
          <a:xfrm flipV="1">
            <a:off x="6229350" y="5100637"/>
            <a:ext cx="1589" cy="41276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8996" name="Group 29"/>
          <p:cNvGrpSpPr/>
          <p:nvPr/>
        </p:nvGrpSpPr>
        <p:grpSpPr>
          <a:xfrm>
            <a:off x="2776538" y="1887538"/>
            <a:ext cx="3452813" cy="3254376"/>
            <a:chOff x="0" y="0"/>
            <a:chExt cx="3452812" cy="3254374"/>
          </a:xfrm>
        </p:grpSpPr>
        <p:sp>
          <p:nvSpPr>
            <p:cNvPr id="8974" name="Line 30"/>
            <p:cNvSpPr/>
            <p:nvPr/>
          </p:nvSpPr>
          <p:spPr>
            <a:xfrm>
              <a:off x="-1" y="3213460"/>
              <a:ext cx="26349" cy="1705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5" name="Line 31"/>
            <p:cNvSpPr/>
            <p:nvPr/>
          </p:nvSpPr>
          <p:spPr>
            <a:xfrm>
              <a:off x="-1" y="2896376"/>
              <a:ext cx="26349" cy="1705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6" name="Line 32"/>
            <p:cNvSpPr/>
            <p:nvPr/>
          </p:nvSpPr>
          <p:spPr>
            <a:xfrm flipV="1">
              <a:off x="26348" y="3213460"/>
              <a:ext cx="1098" cy="40915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7" name="Line 33"/>
            <p:cNvSpPr/>
            <p:nvPr/>
          </p:nvSpPr>
          <p:spPr>
            <a:xfrm flipH="1">
              <a:off x="3111374" y="0"/>
              <a:ext cx="341439" cy="131267"/>
            </a:xfrm>
            <a:prstGeom prst="line">
              <a:avLst/>
            </a:pr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8" name="Freeform 34"/>
            <p:cNvSpPr/>
            <p:nvPr/>
          </p:nvSpPr>
          <p:spPr>
            <a:xfrm>
              <a:off x="2768836" y="131266"/>
              <a:ext cx="342538" cy="132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00" y="9969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9" name="Freeform 35"/>
            <p:cNvSpPr/>
            <p:nvPr/>
          </p:nvSpPr>
          <p:spPr>
            <a:xfrm>
              <a:off x="2427398" y="264236"/>
              <a:ext cx="341439" cy="15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35" y="10080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0" name="Line 36"/>
            <p:cNvSpPr/>
            <p:nvPr/>
          </p:nvSpPr>
          <p:spPr>
            <a:xfrm flipH="1">
              <a:off x="2084862" y="417664"/>
              <a:ext cx="342537" cy="163657"/>
            </a:xfrm>
            <a:prstGeom prst="line">
              <a:avLst/>
            </a:pr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1" name="Freeform 37"/>
            <p:cNvSpPr/>
            <p:nvPr/>
          </p:nvSpPr>
          <p:spPr>
            <a:xfrm>
              <a:off x="1743423" y="581321"/>
              <a:ext cx="341439" cy="184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35" y="10800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2" name="Freeform 38"/>
            <p:cNvSpPr/>
            <p:nvPr/>
          </p:nvSpPr>
          <p:spPr>
            <a:xfrm>
              <a:off x="1394299" y="765434"/>
              <a:ext cx="349125" cy="213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596" y="10195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3" name="Freeform 39"/>
            <p:cNvSpPr/>
            <p:nvPr/>
          </p:nvSpPr>
          <p:spPr>
            <a:xfrm>
              <a:off x="1052860" y="978528"/>
              <a:ext cx="341440" cy="255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35" y="10368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4" name="Freeform 40"/>
            <p:cNvSpPr/>
            <p:nvPr/>
          </p:nvSpPr>
          <p:spPr>
            <a:xfrm>
              <a:off x="710324" y="1234241"/>
              <a:ext cx="342537" cy="31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00" y="9808"/>
                  </a:lnTo>
                  <a:lnTo>
                    <a:pt x="5400" y="15412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5" name="Freeform 41"/>
            <p:cNvSpPr/>
            <p:nvPr/>
          </p:nvSpPr>
          <p:spPr>
            <a:xfrm>
              <a:off x="368885" y="1549621"/>
              <a:ext cx="341440" cy="450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683" y="2455"/>
                  </a:lnTo>
                  <a:lnTo>
                    <a:pt x="15766" y="5400"/>
                  </a:lnTo>
                  <a:lnTo>
                    <a:pt x="9585" y="11782"/>
                  </a:lnTo>
                  <a:lnTo>
                    <a:pt x="6668" y="14727"/>
                  </a:lnTo>
                  <a:lnTo>
                    <a:pt x="1667" y="19636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6" name="Freeform 42"/>
            <p:cNvSpPr/>
            <p:nvPr/>
          </p:nvSpPr>
          <p:spPr>
            <a:xfrm>
              <a:off x="335949" y="1999676"/>
              <a:ext cx="32937" cy="61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640" y="14400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7" name="Line 43"/>
            <p:cNvSpPr/>
            <p:nvPr/>
          </p:nvSpPr>
          <p:spPr>
            <a:xfrm flipH="1">
              <a:off x="303013" y="2061047"/>
              <a:ext cx="32937" cy="61372"/>
            </a:xfrm>
            <a:prstGeom prst="line">
              <a:avLst/>
            </a:pr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8" name="Freeform 44"/>
            <p:cNvSpPr/>
            <p:nvPr/>
          </p:nvSpPr>
          <p:spPr>
            <a:xfrm>
              <a:off x="263489" y="2122418"/>
              <a:ext cx="39525" cy="6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00" y="9483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9" name="Freeform 45"/>
            <p:cNvSpPr/>
            <p:nvPr/>
          </p:nvSpPr>
          <p:spPr>
            <a:xfrm>
              <a:off x="230553" y="2192313"/>
              <a:ext cx="32937" cy="7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640" y="9257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0" name="Freeform 46"/>
            <p:cNvSpPr/>
            <p:nvPr/>
          </p:nvSpPr>
          <p:spPr>
            <a:xfrm>
              <a:off x="197617" y="2263913"/>
              <a:ext cx="32937" cy="9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640" y="9600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1" name="Freeform 47"/>
            <p:cNvSpPr/>
            <p:nvPr/>
          </p:nvSpPr>
          <p:spPr>
            <a:xfrm>
              <a:off x="164681" y="2355969"/>
              <a:ext cx="32937" cy="9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640" y="9600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2" name="Freeform 48"/>
            <p:cNvSpPr/>
            <p:nvPr/>
          </p:nvSpPr>
          <p:spPr>
            <a:xfrm>
              <a:off x="131744" y="2448026"/>
              <a:ext cx="32938" cy="122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960" y="10800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3" name="Freeform 49"/>
            <p:cNvSpPr/>
            <p:nvPr/>
          </p:nvSpPr>
          <p:spPr>
            <a:xfrm>
              <a:off x="92221" y="2570768"/>
              <a:ext cx="39524" cy="14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00" y="9257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4" name="Freeform 50"/>
            <p:cNvSpPr/>
            <p:nvPr/>
          </p:nvSpPr>
          <p:spPr>
            <a:xfrm>
              <a:off x="59285" y="2713968"/>
              <a:ext cx="32937" cy="213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640" y="10368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5" name="Freeform 51"/>
            <p:cNvSpPr/>
            <p:nvPr/>
          </p:nvSpPr>
          <p:spPr>
            <a:xfrm>
              <a:off x="26348" y="2927062"/>
              <a:ext cx="32938" cy="286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0" y="4629"/>
                  </a:lnTo>
                  <a:lnTo>
                    <a:pt x="12960" y="10800"/>
                  </a:lnTo>
                  <a:lnTo>
                    <a:pt x="0" y="21600"/>
                  </a:lnTo>
                </a:path>
              </a:pathLst>
            </a:custGeom>
            <a:noFill/>
            <a:ln w="28575" cap="flat">
              <a:solidFill>
                <a:srgbClr val="000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997" name="Rectangle 52"/>
          <p:cNvSpPr txBox="1"/>
          <p:nvPr/>
        </p:nvSpPr>
        <p:spPr>
          <a:xfrm>
            <a:off x="2620963" y="5027612"/>
            <a:ext cx="1270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8998" name="Rectangle 53"/>
          <p:cNvSpPr txBox="1"/>
          <p:nvPr/>
        </p:nvSpPr>
        <p:spPr>
          <a:xfrm>
            <a:off x="2522538" y="4713287"/>
            <a:ext cx="210468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</a:t>
            </a:r>
          </a:p>
        </p:txBody>
      </p:sp>
      <p:sp>
        <p:nvSpPr>
          <p:cNvPr id="8999" name="Rectangle 54"/>
          <p:cNvSpPr txBox="1"/>
          <p:nvPr/>
        </p:nvSpPr>
        <p:spPr>
          <a:xfrm>
            <a:off x="2522538" y="4384675"/>
            <a:ext cx="2104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</a:t>
            </a:r>
          </a:p>
        </p:txBody>
      </p:sp>
      <p:sp>
        <p:nvSpPr>
          <p:cNvPr id="9000" name="Rectangle 55"/>
          <p:cNvSpPr txBox="1"/>
          <p:nvPr/>
        </p:nvSpPr>
        <p:spPr>
          <a:xfrm>
            <a:off x="2522538" y="4070350"/>
            <a:ext cx="2104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30</a:t>
            </a:r>
          </a:p>
        </p:txBody>
      </p:sp>
      <p:sp>
        <p:nvSpPr>
          <p:cNvPr id="9001" name="Rectangle 56"/>
          <p:cNvSpPr txBox="1"/>
          <p:nvPr/>
        </p:nvSpPr>
        <p:spPr>
          <a:xfrm>
            <a:off x="2522538" y="3743325"/>
            <a:ext cx="2104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40</a:t>
            </a:r>
          </a:p>
        </p:txBody>
      </p:sp>
      <p:sp>
        <p:nvSpPr>
          <p:cNvPr id="9002" name="Rectangle 57"/>
          <p:cNvSpPr txBox="1"/>
          <p:nvPr/>
        </p:nvSpPr>
        <p:spPr>
          <a:xfrm>
            <a:off x="2522538" y="3425825"/>
            <a:ext cx="2104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50</a:t>
            </a:r>
          </a:p>
        </p:txBody>
      </p:sp>
      <p:sp>
        <p:nvSpPr>
          <p:cNvPr id="9003" name="Rectangle 58"/>
          <p:cNvSpPr txBox="1"/>
          <p:nvPr/>
        </p:nvSpPr>
        <p:spPr>
          <a:xfrm>
            <a:off x="2522538" y="3100388"/>
            <a:ext cx="2104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60</a:t>
            </a:r>
          </a:p>
        </p:txBody>
      </p:sp>
      <p:sp>
        <p:nvSpPr>
          <p:cNvPr id="9004" name="Rectangle 59"/>
          <p:cNvSpPr txBox="1"/>
          <p:nvPr/>
        </p:nvSpPr>
        <p:spPr>
          <a:xfrm>
            <a:off x="2522538" y="2782888"/>
            <a:ext cx="2104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70</a:t>
            </a:r>
          </a:p>
        </p:txBody>
      </p:sp>
      <p:sp>
        <p:nvSpPr>
          <p:cNvPr id="9005" name="Rectangle 60"/>
          <p:cNvSpPr txBox="1"/>
          <p:nvPr/>
        </p:nvSpPr>
        <p:spPr>
          <a:xfrm>
            <a:off x="2522538" y="2457450"/>
            <a:ext cx="2104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80</a:t>
            </a:r>
          </a:p>
        </p:txBody>
      </p:sp>
      <p:sp>
        <p:nvSpPr>
          <p:cNvPr id="9006" name="Rectangle 61"/>
          <p:cNvSpPr txBox="1"/>
          <p:nvPr/>
        </p:nvSpPr>
        <p:spPr>
          <a:xfrm>
            <a:off x="2522538" y="2139950"/>
            <a:ext cx="2104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90</a:t>
            </a:r>
          </a:p>
        </p:txBody>
      </p:sp>
      <p:sp>
        <p:nvSpPr>
          <p:cNvPr id="9007" name="Rectangle 62"/>
          <p:cNvSpPr txBox="1"/>
          <p:nvPr/>
        </p:nvSpPr>
        <p:spPr>
          <a:xfrm>
            <a:off x="2424113" y="1814513"/>
            <a:ext cx="30935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9008" name="Rectangle 63"/>
          <p:cNvSpPr txBox="1"/>
          <p:nvPr/>
        </p:nvSpPr>
        <p:spPr>
          <a:xfrm>
            <a:off x="2767013" y="5184775"/>
            <a:ext cx="12700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9009" name="Rectangle 64"/>
          <p:cNvSpPr txBox="1"/>
          <p:nvPr/>
        </p:nvSpPr>
        <p:spPr>
          <a:xfrm>
            <a:off x="3011488" y="5184775"/>
            <a:ext cx="25986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0.1</a:t>
            </a:r>
          </a:p>
        </p:txBody>
      </p:sp>
      <p:sp>
        <p:nvSpPr>
          <p:cNvPr id="9010" name="Rectangle 65"/>
          <p:cNvSpPr txBox="1"/>
          <p:nvPr/>
        </p:nvSpPr>
        <p:spPr>
          <a:xfrm>
            <a:off x="3352799" y="5184775"/>
            <a:ext cx="2598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0.2</a:t>
            </a:r>
          </a:p>
        </p:txBody>
      </p:sp>
      <p:sp>
        <p:nvSpPr>
          <p:cNvPr id="9011" name="Rectangle 66"/>
          <p:cNvSpPr txBox="1"/>
          <p:nvPr/>
        </p:nvSpPr>
        <p:spPr>
          <a:xfrm>
            <a:off x="3695699" y="5184775"/>
            <a:ext cx="2598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0.3</a:t>
            </a:r>
          </a:p>
        </p:txBody>
      </p:sp>
      <p:sp>
        <p:nvSpPr>
          <p:cNvPr id="9012" name="Rectangle 67"/>
          <p:cNvSpPr txBox="1"/>
          <p:nvPr/>
        </p:nvSpPr>
        <p:spPr>
          <a:xfrm>
            <a:off x="4037012" y="5184775"/>
            <a:ext cx="2598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0.4</a:t>
            </a:r>
          </a:p>
        </p:txBody>
      </p:sp>
      <p:sp>
        <p:nvSpPr>
          <p:cNvPr id="9013" name="Rectangle 68"/>
          <p:cNvSpPr txBox="1"/>
          <p:nvPr/>
        </p:nvSpPr>
        <p:spPr>
          <a:xfrm>
            <a:off x="4386262" y="5184775"/>
            <a:ext cx="2598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0.5</a:t>
            </a:r>
          </a:p>
        </p:txBody>
      </p:sp>
      <p:sp>
        <p:nvSpPr>
          <p:cNvPr id="9014" name="Rectangle 69"/>
          <p:cNvSpPr txBox="1"/>
          <p:nvPr/>
        </p:nvSpPr>
        <p:spPr>
          <a:xfrm>
            <a:off x="4727574" y="5184775"/>
            <a:ext cx="2598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0.6</a:t>
            </a:r>
          </a:p>
        </p:txBody>
      </p:sp>
      <p:sp>
        <p:nvSpPr>
          <p:cNvPr id="9015" name="Rectangle 70"/>
          <p:cNvSpPr txBox="1"/>
          <p:nvPr/>
        </p:nvSpPr>
        <p:spPr>
          <a:xfrm>
            <a:off x="5070474" y="5184775"/>
            <a:ext cx="2598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0.7</a:t>
            </a:r>
          </a:p>
        </p:txBody>
      </p:sp>
      <p:sp>
        <p:nvSpPr>
          <p:cNvPr id="9016" name="Rectangle 71"/>
          <p:cNvSpPr txBox="1"/>
          <p:nvPr/>
        </p:nvSpPr>
        <p:spPr>
          <a:xfrm>
            <a:off x="5411787" y="5184775"/>
            <a:ext cx="2598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0.8</a:t>
            </a:r>
          </a:p>
        </p:txBody>
      </p:sp>
      <p:sp>
        <p:nvSpPr>
          <p:cNvPr id="9017" name="Rectangle 72"/>
          <p:cNvSpPr txBox="1"/>
          <p:nvPr/>
        </p:nvSpPr>
        <p:spPr>
          <a:xfrm>
            <a:off x="5754687" y="5184775"/>
            <a:ext cx="2598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0.9</a:t>
            </a:r>
          </a:p>
        </p:txBody>
      </p:sp>
      <p:sp>
        <p:nvSpPr>
          <p:cNvPr id="9018" name="Rectangle 73"/>
          <p:cNvSpPr txBox="1"/>
          <p:nvPr/>
        </p:nvSpPr>
        <p:spPr>
          <a:xfrm>
            <a:off x="6105524" y="5184775"/>
            <a:ext cx="25986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1.0</a:t>
            </a:r>
          </a:p>
        </p:txBody>
      </p:sp>
      <p:sp>
        <p:nvSpPr>
          <p:cNvPr id="9019" name="Line 74"/>
          <p:cNvSpPr/>
          <p:nvPr/>
        </p:nvSpPr>
        <p:spPr>
          <a:xfrm flipV="1">
            <a:off x="6227762" y="1898650"/>
            <a:ext cx="1" cy="3205164"/>
          </a:xfrm>
          <a:prstGeom prst="line">
            <a:avLst/>
          </a:prstGeom>
          <a:ln w="3175">
            <a:solidFill>
              <a:srgbClr val="CECECE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020" name="Rectangle 75"/>
          <p:cNvSpPr txBox="1"/>
          <p:nvPr/>
        </p:nvSpPr>
        <p:spPr>
          <a:xfrm>
            <a:off x="3017519" y="6276975"/>
            <a:ext cx="572420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veja: </a:t>
            </a:r>
            <a:r>
              <a:rPr kumimoji="0" sz="1400" b="1" i="0" u="sng" strike="noStrike" kern="0" cap="none" spc="0" normalizeH="0" baseline="0" noProof="0">
                <a:ln>
                  <a:noFill/>
                </a:ln>
                <a:solidFill>
                  <a:srgbClr val="9C9C9C"/>
                </a:solidFill>
                <a:effectLst/>
                <a:uLnTx/>
                <a:uFill>
                  <a:solidFill>
                    <a:srgbClr val="9C9C9C"/>
                  </a:solidFill>
                </a:uFill>
                <a:latin typeface="Arial"/>
                <a:cs typeface="Arial"/>
                <a:sym typeface="Arial"/>
                <a:hlinkClick r:id="rId4"/>
              </a:rPr>
              <a:t>http://www.graphics.cornell.edu/~westin/gamma/gamma.html</a:t>
            </a:r>
          </a:p>
        </p:txBody>
      </p:sp>
      <p:sp>
        <p:nvSpPr>
          <p:cNvPr id="9021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12594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0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701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702" name="Rectang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XYZ </a:t>
            </a:r>
            <a:r>
              <a:rPr b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t>sRGB: Passo 2</a:t>
            </a:r>
          </a:p>
        </p:txBody>
      </p:sp>
      <p:sp>
        <p:nvSpPr>
          <p:cNvPr id="9703" name="Rectangle 5"/>
          <p:cNvSpPr txBox="1"/>
          <p:nvPr/>
        </p:nvSpPr>
        <p:spPr>
          <a:xfrm>
            <a:off x="45719" y="1576829"/>
            <a:ext cx="8038150" cy="4193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The sRGB tristimulus values are next transformed to nonlinear sR'G'B' values as follows: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If   </a:t>
            </a: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 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                       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else if   </a:t>
            </a:r>
            <a:r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 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                      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b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</a:b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970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2603500"/>
            <a:ext cx="3394075" cy="388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0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3178175"/>
            <a:ext cx="2547938" cy="1238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0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75" y="4787900"/>
            <a:ext cx="3321050" cy="388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0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262" y="5300662"/>
            <a:ext cx="3962401" cy="127317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708" name="Scatter Chart"/>
          <p:cNvGraphicFramePr/>
          <p:nvPr/>
        </p:nvGraphicFramePr>
        <p:xfrm>
          <a:off x="5432367" y="2528603"/>
          <a:ext cx="3202013" cy="2986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709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012222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0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1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712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713" name="Rectangle 2"/>
          <p:cNvSpPr txBox="1">
            <a:spLocks noGrp="1"/>
          </p:cNvSpPr>
          <p:nvPr>
            <p:ph type="title"/>
          </p:nvPr>
        </p:nvSpPr>
        <p:spPr>
          <a:xfrm>
            <a:off x="465138" y="74613"/>
            <a:ext cx="8291511" cy="1143001"/>
          </a:xfrm>
          <a:prstGeom prst="rect">
            <a:avLst/>
          </a:prstGeom>
        </p:spPr>
        <p:txBody>
          <a:bodyPr/>
          <a:lstStyle/>
          <a:p>
            <a:r>
              <a:t>XYZ </a:t>
            </a:r>
            <a:r>
              <a:rPr b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t>sRGB: Passo 3 –Digital Color</a:t>
            </a:r>
          </a:p>
        </p:txBody>
      </p:sp>
      <p:pic>
        <p:nvPicPr>
          <p:cNvPr id="9714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62" y="1589087"/>
            <a:ext cx="4089401" cy="1235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15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3436937"/>
            <a:ext cx="3830638" cy="1328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16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725" y="4905375"/>
            <a:ext cx="2693989" cy="1376363"/>
          </a:xfrm>
          <a:prstGeom prst="rect">
            <a:avLst/>
          </a:prstGeom>
          <a:ln>
            <a:solidFill>
              <a:srgbClr val="0000CC"/>
            </a:solidFill>
            <a:miter/>
          </a:ln>
        </p:spPr>
      </p:pic>
      <p:sp>
        <p:nvSpPr>
          <p:cNvPr id="971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7922" y="6327582"/>
            <a:ext cx="364878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64682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5" grpId="0" animBg="1" advAuto="0"/>
      <p:bldP spid="9716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2" name="Footer Placeholder 2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773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pic>
        <p:nvPicPr>
          <p:cNvPr id="9774" name="Picture 42" descr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4322762"/>
            <a:ext cx="2816226" cy="2219326"/>
          </a:xfrm>
          <a:prstGeom prst="rect">
            <a:avLst/>
          </a:prstGeom>
          <a:ln w="12700">
            <a:miter lim="400000"/>
          </a:ln>
        </p:spPr>
      </p:pic>
      <p:sp>
        <p:nvSpPr>
          <p:cNvPr id="977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Sistemas de cor dependentes de dispositivo - CMY</a:t>
            </a:r>
          </a:p>
        </p:txBody>
      </p:sp>
      <p:sp>
        <p:nvSpPr>
          <p:cNvPr id="9776" name="Rectangle 3"/>
          <p:cNvSpPr txBox="1"/>
          <p:nvPr/>
        </p:nvSpPr>
        <p:spPr>
          <a:xfrm>
            <a:off x="307975" y="1425575"/>
            <a:ext cx="4905104" cy="37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II ) Sistemas das Impressoras -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CMY ou CMYK</a:t>
            </a:r>
          </a:p>
        </p:txBody>
      </p:sp>
      <p:sp>
        <p:nvSpPr>
          <p:cNvPr id="9777" name="Rectangle 4"/>
          <p:cNvSpPr txBox="1"/>
          <p:nvPr/>
        </p:nvSpPr>
        <p:spPr>
          <a:xfrm>
            <a:off x="6056312" y="1884363"/>
            <a:ext cx="2289536" cy="884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predominantemente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subtrativo</a:t>
            </a:r>
          </a:p>
        </p:txBody>
      </p:sp>
      <p:grpSp>
        <p:nvGrpSpPr>
          <p:cNvPr id="9788" name="Group 22"/>
          <p:cNvGrpSpPr/>
          <p:nvPr/>
        </p:nvGrpSpPr>
        <p:grpSpPr>
          <a:xfrm>
            <a:off x="5180012" y="4395787"/>
            <a:ext cx="2770188" cy="2141539"/>
            <a:chOff x="0" y="0"/>
            <a:chExt cx="2770186" cy="2141537"/>
          </a:xfrm>
        </p:grpSpPr>
        <p:sp>
          <p:nvSpPr>
            <p:cNvPr id="9778" name="Oval 12"/>
            <p:cNvSpPr/>
            <p:nvPr/>
          </p:nvSpPr>
          <p:spPr>
            <a:xfrm>
              <a:off x="566129" y="0"/>
              <a:ext cx="1698389" cy="145597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79" name="Oval 13"/>
            <p:cNvSpPr/>
            <p:nvPr/>
          </p:nvSpPr>
          <p:spPr>
            <a:xfrm>
              <a:off x="1074546" y="685559"/>
              <a:ext cx="1695641" cy="145597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80" name="Oval 14"/>
            <p:cNvSpPr/>
            <p:nvPr/>
          </p:nvSpPr>
          <p:spPr>
            <a:xfrm>
              <a:off x="0" y="631965"/>
              <a:ext cx="1695641" cy="1453745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81" name="Rectangle 15"/>
            <p:cNvSpPr txBox="1"/>
            <p:nvPr/>
          </p:nvSpPr>
          <p:spPr>
            <a:xfrm>
              <a:off x="1952009" y="1330923"/>
              <a:ext cx="214126" cy="270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6512" tIns="36512" rIns="36512" bIns="36512" numCol="1" anchor="t">
              <a:spAutoFit/>
            </a:bodyPr>
            <a:lstStyle>
              <a:lvl1pPr defTabSz="585787"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5857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</a:p>
          </p:txBody>
        </p:sp>
        <p:sp>
          <p:nvSpPr>
            <p:cNvPr id="9782" name="Rectangle 16"/>
            <p:cNvSpPr txBox="1"/>
            <p:nvPr/>
          </p:nvSpPr>
          <p:spPr>
            <a:xfrm>
              <a:off x="1231980" y="185346"/>
              <a:ext cx="204316" cy="2704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6512" tIns="36512" rIns="36512" bIns="36512" numCol="1" anchor="t">
              <a:spAutoFit/>
            </a:bodyPr>
            <a:lstStyle>
              <a:lvl1pPr defTabSz="585787"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5857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Y</a:t>
              </a:r>
            </a:p>
          </p:txBody>
        </p:sp>
        <p:sp>
          <p:nvSpPr>
            <p:cNvPr id="9783" name="Rectangle 17"/>
            <p:cNvSpPr txBox="1"/>
            <p:nvPr/>
          </p:nvSpPr>
          <p:spPr>
            <a:xfrm>
              <a:off x="418513" y="1344322"/>
              <a:ext cx="233833" cy="270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6512" tIns="36512" rIns="36512" bIns="36512" numCol="1" anchor="t">
              <a:spAutoFit/>
            </a:bodyPr>
            <a:lstStyle>
              <a:lvl1pPr defTabSz="585787"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5857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</a:t>
              </a:r>
            </a:p>
          </p:txBody>
        </p:sp>
        <p:sp>
          <p:nvSpPr>
            <p:cNvPr id="9784" name="Rectangle 18"/>
            <p:cNvSpPr txBox="1"/>
            <p:nvPr/>
          </p:nvSpPr>
          <p:spPr>
            <a:xfrm>
              <a:off x="740052" y="752552"/>
              <a:ext cx="214127" cy="270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6512" tIns="36512" rIns="36512" bIns="36512" numCol="1" anchor="t">
              <a:spAutoFit/>
            </a:bodyPr>
            <a:lstStyle>
              <a:lvl1pPr defTabSz="585787"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5857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</a:t>
              </a:r>
            </a:p>
          </p:txBody>
        </p:sp>
        <p:sp>
          <p:nvSpPr>
            <p:cNvPr id="9785" name="Rectangle 19"/>
            <p:cNvSpPr txBox="1"/>
            <p:nvPr/>
          </p:nvSpPr>
          <p:spPr>
            <a:xfrm>
              <a:off x="1784369" y="752552"/>
              <a:ext cx="224023" cy="270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6512" tIns="36512" rIns="36512" bIns="36512" numCol="1" anchor="t">
              <a:spAutoFit/>
            </a:bodyPr>
            <a:lstStyle>
              <a:lvl1pPr defTabSz="585787"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5857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</a:p>
          </p:txBody>
        </p:sp>
        <p:sp>
          <p:nvSpPr>
            <p:cNvPr id="9786" name="Rectangle 20"/>
            <p:cNvSpPr txBox="1"/>
            <p:nvPr/>
          </p:nvSpPr>
          <p:spPr>
            <a:xfrm>
              <a:off x="1262210" y="1502872"/>
              <a:ext cx="214127" cy="270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6512" tIns="36512" rIns="36512" bIns="36512" numCol="1" anchor="t">
              <a:spAutoFit/>
            </a:bodyPr>
            <a:lstStyle>
              <a:lvl1pPr defTabSz="585787"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5857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</a:p>
          </p:txBody>
        </p:sp>
        <p:sp>
          <p:nvSpPr>
            <p:cNvPr id="9787" name="Rectangle 21"/>
            <p:cNvSpPr txBox="1"/>
            <p:nvPr/>
          </p:nvSpPr>
          <p:spPr>
            <a:xfrm>
              <a:off x="1278699" y="1029456"/>
              <a:ext cx="214127" cy="270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6512" tIns="36512" rIns="36512" bIns="36512" numCol="1" anchor="t">
              <a:spAutoFit/>
            </a:bodyPr>
            <a:lstStyle>
              <a:lvl1pPr defTabSz="585787"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5857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BDB9CE8-34EB-0C4E-8407-0A8DA350E6E8}"/>
              </a:ext>
            </a:extLst>
          </p:cNvPr>
          <p:cNvGrpSpPr/>
          <p:nvPr/>
        </p:nvGrpSpPr>
        <p:grpSpPr>
          <a:xfrm>
            <a:off x="1700526" y="2454283"/>
            <a:ext cx="4582489" cy="2061242"/>
            <a:chOff x="1679505" y="2422752"/>
            <a:chExt cx="4582489" cy="2061242"/>
          </a:xfrm>
        </p:grpSpPr>
        <p:sp>
          <p:nvSpPr>
            <p:cNvPr id="9789" name="Line 6"/>
            <p:cNvSpPr/>
            <p:nvPr/>
          </p:nvSpPr>
          <p:spPr>
            <a:xfrm>
              <a:off x="2541588" y="2867025"/>
              <a:ext cx="1030288" cy="890589"/>
            </a:xfrm>
            <a:prstGeom prst="line">
              <a:avLst/>
            </a:prstGeom>
            <a:ln w="28575">
              <a:solidFill>
                <a:srgbClr val="000000"/>
              </a:solidFill>
              <a:tailEnd type="stealth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90" name="Line 7"/>
            <p:cNvSpPr/>
            <p:nvPr/>
          </p:nvSpPr>
          <p:spPr>
            <a:xfrm flipV="1">
              <a:off x="3635375" y="3541712"/>
              <a:ext cx="466726" cy="284163"/>
            </a:xfrm>
            <a:prstGeom prst="line">
              <a:avLst/>
            </a:prstGeom>
            <a:ln w="12700">
              <a:solidFill>
                <a:srgbClr val="000000"/>
              </a:solidFill>
              <a:tailEnd type="stealth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91" name="Rectangle 8"/>
            <p:cNvSpPr txBox="1"/>
            <p:nvPr/>
          </p:nvSpPr>
          <p:spPr>
            <a:xfrm rot="2580000">
              <a:off x="1679505" y="2422752"/>
              <a:ext cx="1753495" cy="3140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>
              <a:spAutoFit/>
            </a:bodyPr>
            <a:lstStyle>
              <a:lvl1pPr>
                <a:defRPr sz="16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luz branca (1,1,1)</a:t>
              </a:r>
            </a:p>
          </p:txBody>
        </p:sp>
        <p:sp>
          <p:nvSpPr>
            <p:cNvPr id="9792" name="Rectangle 9"/>
            <p:cNvSpPr txBox="1"/>
            <p:nvPr/>
          </p:nvSpPr>
          <p:spPr>
            <a:xfrm>
              <a:off x="4497387" y="3490912"/>
              <a:ext cx="1764607" cy="3140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>
              <a:spAutoFit/>
            </a:bodyPr>
            <a:lstStyle>
              <a:lvl1pPr>
                <a:defRPr sz="16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tinta ciano (0,1,1)</a:t>
              </a:r>
            </a:p>
          </p:txBody>
        </p:sp>
        <p:sp>
          <p:nvSpPr>
            <p:cNvPr id="9793" name="Rectangle 10"/>
            <p:cNvSpPr txBox="1"/>
            <p:nvPr/>
          </p:nvSpPr>
          <p:spPr>
            <a:xfrm>
              <a:off x="3910011" y="3065463"/>
              <a:ext cx="1617863" cy="3140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>
              <a:spAutoFit/>
            </a:bodyPr>
            <a:lstStyle>
              <a:lvl1pPr>
                <a:defRPr sz="16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luz ciano (0,1,1)</a:t>
              </a:r>
            </a:p>
          </p:txBody>
        </p:sp>
        <p:sp>
          <p:nvSpPr>
            <p:cNvPr id="9794" name="Rectangle 11"/>
            <p:cNvSpPr txBox="1"/>
            <p:nvPr/>
          </p:nvSpPr>
          <p:spPr>
            <a:xfrm>
              <a:off x="3321049" y="4171950"/>
              <a:ext cx="2886375" cy="3120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>
              <a:spAutoFit/>
            </a:bodyPr>
            <a:lstStyle>
              <a:lvl1pPr>
                <a:defRPr sz="1600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componente vermelha é absorvida</a:t>
              </a:r>
            </a:p>
          </p:txBody>
        </p:sp>
        <p:sp>
          <p:nvSpPr>
            <p:cNvPr id="9795" name="Line 23"/>
            <p:cNvSpPr/>
            <p:nvPr/>
          </p:nvSpPr>
          <p:spPr>
            <a:xfrm>
              <a:off x="2411413" y="3846512"/>
              <a:ext cx="2860676" cy="1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96" name="Line 24"/>
            <p:cNvSpPr/>
            <p:nvPr/>
          </p:nvSpPr>
          <p:spPr>
            <a:xfrm>
              <a:off x="2411413" y="3810000"/>
              <a:ext cx="2860676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97" name="Rectangle 25"/>
            <p:cNvSpPr txBox="1"/>
            <p:nvPr/>
          </p:nvSpPr>
          <p:spPr>
            <a:xfrm>
              <a:off x="3019425" y="3941762"/>
              <a:ext cx="2013150" cy="3140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>
              <a:spAutoFit/>
            </a:bodyPr>
            <a:lstStyle>
              <a:lvl1pPr>
                <a:defRPr sz="16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papel branco (1,1,1)</a:t>
              </a:r>
            </a:p>
          </p:txBody>
        </p:sp>
        <p:sp>
          <p:nvSpPr>
            <p:cNvPr id="9798" name="Line 26"/>
            <p:cNvSpPr/>
            <p:nvPr/>
          </p:nvSpPr>
          <p:spPr>
            <a:xfrm flipV="1">
              <a:off x="3632829" y="3350880"/>
              <a:ext cx="273379" cy="473741"/>
            </a:xfrm>
            <a:prstGeom prst="line">
              <a:avLst/>
            </a:prstGeom>
            <a:ln w="12700">
              <a:solidFill>
                <a:srgbClr val="000000"/>
              </a:solidFill>
              <a:tailEnd type="stealth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99" name="Line 27"/>
            <p:cNvSpPr/>
            <p:nvPr/>
          </p:nvSpPr>
          <p:spPr>
            <a:xfrm flipH="1" flipV="1">
              <a:off x="3614700" y="3296659"/>
              <a:ext cx="38175" cy="525033"/>
            </a:xfrm>
            <a:prstGeom prst="line">
              <a:avLst/>
            </a:prstGeom>
            <a:ln w="12700">
              <a:solidFill>
                <a:srgbClr val="000000"/>
              </a:solidFill>
              <a:tailEnd type="stealth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0" name="Line 28"/>
            <p:cNvSpPr/>
            <p:nvPr/>
          </p:nvSpPr>
          <p:spPr>
            <a:xfrm flipV="1">
              <a:off x="3693845" y="3771279"/>
              <a:ext cx="545048" cy="45693"/>
            </a:xfrm>
            <a:prstGeom prst="line">
              <a:avLst/>
            </a:prstGeom>
            <a:ln w="12700">
              <a:solidFill>
                <a:srgbClr val="000000"/>
              </a:solidFill>
              <a:tailEnd type="stealth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1" name="Line 29"/>
            <p:cNvSpPr/>
            <p:nvPr/>
          </p:nvSpPr>
          <p:spPr>
            <a:xfrm flipH="1" flipV="1">
              <a:off x="3134296" y="3558867"/>
              <a:ext cx="460822" cy="249853"/>
            </a:xfrm>
            <a:prstGeom prst="line">
              <a:avLst/>
            </a:prstGeom>
            <a:ln w="12700">
              <a:solidFill>
                <a:srgbClr val="000000"/>
              </a:solidFill>
              <a:tailEnd type="stealth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2" name="Line 30"/>
            <p:cNvSpPr/>
            <p:nvPr/>
          </p:nvSpPr>
          <p:spPr>
            <a:xfrm flipH="1">
              <a:off x="4414837" y="3698875"/>
              <a:ext cx="136526" cy="10160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3" name="Line 31"/>
            <p:cNvSpPr/>
            <p:nvPr/>
          </p:nvSpPr>
          <p:spPr>
            <a:xfrm flipV="1">
              <a:off x="3132138" y="3881437"/>
              <a:ext cx="88901" cy="128588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4" name="Line 32"/>
            <p:cNvSpPr/>
            <p:nvPr/>
          </p:nvSpPr>
          <p:spPr>
            <a:xfrm flipH="1" flipV="1">
              <a:off x="3078097" y="3716137"/>
              <a:ext cx="517657" cy="95651"/>
            </a:xfrm>
            <a:prstGeom prst="line">
              <a:avLst/>
            </a:prstGeom>
            <a:ln w="12700">
              <a:solidFill>
                <a:srgbClr val="000000"/>
              </a:solidFill>
              <a:tailEnd type="stealth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5" name="Arc 33"/>
            <p:cNvSpPr/>
            <p:nvPr/>
          </p:nvSpPr>
          <p:spPr>
            <a:xfrm rot="16200000" flipV="1">
              <a:off x="3384539" y="2933711"/>
              <a:ext cx="487386" cy="1227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4836"/>
                    <a:pt x="21600" y="10803"/>
                  </a:cubicBezTo>
                  <a:cubicBezTo>
                    <a:pt x="21600" y="16637"/>
                    <a:pt x="12335" y="21417"/>
                    <a:pt x="676" y="21600"/>
                  </a:cubicBezTo>
                </a:path>
              </a:pathLst>
            </a:custGeom>
            <a:ln w="12700">
              <a:solidFill>
                <a:srgbClr val="000000"/>
              </a:solidFill>
              <a:prstDash val="sysDot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6" name="Line 35"/>
            <p:cNvSpPr/>
            <p:nvPr/>
          </p:nvSpPr>
          <p:spPr>
            <a:xfrm flipV="1">
              <a:off x="3646487" y="2832099"/>
              <a:ext cx="1" cy="982664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txBody>
            <a:bodyPr lIns="45719" rIns="45719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7" name="Text Box 36"/>
            <p:cNvSpPr txBox="1"/>
            <p:nvPr/>
          </p:nvSpPr>
          <p:spPr>
            <a:xfrm>
              <a:off x="3644899" y="2614613"/>
              <a:ext cx="782243" cy="3140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>
              <a:spAutoFit/>
            </a:bodyPr>
            <a:lstStyle>
              <a:lvl1pPr>
                <a:defRPr sz="16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normal</a:t>
              </a:r>
            </a:p>
          </p:txBody>
        </p:sp>
        <p:sp>
          <p:nvSpPr>
            <p:cNvPr id="9808" name="Arc 39"/>
            <p:cNvSpPr/>
            <p:nvPr/>
          </p:nvSpPr>
          <p:spPr>
            <a:xfrm rot="16200000" flipV="1">
              <a:off x="3260105" y="2943872"/>
              <a:ext cx="196532" cy="582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3" y="0"/>
                  </a:moveTo>
                  <a:cubicBezTo>
                    <a:pt x="21411" y="1093"/>
                    <a:pt x="21600" y="2197"/>
                    <a:pt x="21600" y="3302"/>
                  </a:cubicBezTo>
                  <a:cubicBezTo>
                    <a:pt x="21600" y="10507"/>
                    <a:pt x="13594" y="17290"/>
                    <a:pt x="0" y="21600"/>
                  </a:cubicBezTo>
                </a:path>
              </a:pathLst>
            </a:custGeom>
            <a:ln>
              <a:solidFill>
                <a:srgbClr val="000000"/>
              </a:solidFill>
              <a:headEnd type="oval"/>
              <a:tailEnd type="oval"/>
            </a:ln>
          </p:spPr>
          <p:txBody>
            <a:bodyPr lIns="45719" rIns="45719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9" name="Text Box 40"/>
            <p:cNvSpPr txBox="1"/>
            <p:nvPr/>
          </p:nvSpPr>
          <p:spPr>
            <a:xfrm>
              <a:off x="3242944" y="2808288"/>
              <a:ext cx="210008" cy="3563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600" i="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/>
                  <a:sym typeface="Symbol"/>
                </a:rPr>
                <a:t>q</a:t>
              </a:r>
            </a:p>
          </p:txBody>
        </p:sp>
      </p:grpSp>
      <p:sp>
        <p:nvSpPr>
          <p:cNvPr id="981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131737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2" name="Footer Placeholder 2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813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grpSp>
        <p:nvGrpSpPr>
          <p:cNvPr id="9833" name="Group 2"/>
          <p:cNvGrpSpPr/>
          <p:nvPr/>
        </p:nvGrpSpPr>
        <p:grpSpPr>
          <a:xfrm>
            <a:off x="255588" y="3371849"/>
            <a:ext cx="8316912" cy="1716473"/>
            <a:chOff x="0" y="0"/>
            <a:chExt cx="8316911" cy="1716471"/>
          </a:xfrm>
        </p:grpSpPr>
        <p:sp>
          <p:nvSpPr>
            <p:cNvPr id="9814" name="Rectangle 3"/>
            <p:cNvSpPr txBox="1"/>
            <p:nvPr/>
          </p:nvSpPr>
          <p:spPr>
            <a:xfrm>
              <a:off x="0" y="665162"/>
              <a:ext cx="878000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solidFill>
                    <a:srgbClr val="F9F565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F9F56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yellow</a:t>
              </a:r>
            </a:p>
          </p:txBody>
        </p:sp>
        <p:grpSp>
          <p:nvGrpSpPr>
            <p:cNvPr id="9822" name="Group 4"/>
            <p:cNvGrpSpPr/>
            <p:nvPr/>
          </p:nvGrpSpPr>
          <p:grpSpPr>
            <a:xfrm>
              <a:off x="1517649" y="344487"/>
              <a:ext cx="2589213" cy="1371985"/>
              <a:chOff x="0" y="0"/>
              <a:chExt cx="2589212" cy="1371984"/>
            </a:xfrm>
          </p:grpSpPr>
          <p:sp>
            <p:nvSpPr>
              <p:cNvPr id="9815" name="Freeform 5"/>
              <p:cNvSpPr/>
              <p:nvPr/>
            </p:nvSpPr>
            <p:spPr>
              <a:xfrm>
                <a:off x="0" y="477837"/>
                <a:ext cx="2498196" cy="494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304" y="0"/>
                    </a:lnTo>
                    <a:lnTo>
                      <a:pt x="7304" y="20665"/>
                    </a:lnTo>
                    <a:lnTo>
                      <a:pt x="0" y="20665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F1F70D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9821" name="Group 6"/>
              <p:cNvGrpSpPr/>
              <p:nvPr/>
            </p:nvGrpSpPr>
            <p:grpSpPr>
              <a:xfrm>
                <a:off x="0" y="-1"/>
                <a:ext cx="2589213" cy="1371986"/>
                <a:chOff x="0" y="0"/>
                <a:chExt cx="2589212" cy="1371984"/>
              </a:xfrm>
            </p:grpSpPr>
            <p:sp>
              <p:nvSpPr>
                <p:cNvPr id="9816" name="Line 7"/>
                <p:cNvSpPr/>
                <p:nvPr/>
              </p:nvSpPr>
              <p:spPr>
                <a:xfrm flipH="1">
                  <a:off x="0" y="0"/>
                  <a:ext cx="1" cy="993776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9817" name="Line 8"/>
                <p:cNvSpPr/>
                <p:nvPr/>
              </p:nvSpPr>
              <p:spPr>
                <a:xfrm>
                  <a:off x="7937" y="985837"/>
                  <a:ext cx="2581276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9818" name="Rectangle 9"/>
                <p:cNvSpPr txBox="1"/>
                <p:nvPr/>
              </p:nvSpPr>
              <p:spPr>
                <a:xfrm>
                  <a:off x="242887" y="962024"/>
                  <a:ext cx="287959" cy="409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44450" tIns="44450" rIns="44450" bIns="44450" numCol="1" anchor="t">
                  <a:spAutoFit/>
                </a:bodyPr>
                <a:lstStyle>
                  <a:lvl1pPr>
                    <a:defRPr sz="2200" i="0">
                      <a:solidFill>
                        <a:srgbClr val="3333FF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2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FF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B</a:t>
                  </a:r>
                </a:p>
              </p:txBody>
            </p:sp>
            <p:sp>
              <p:nvSpPr>
                <p:cNvPr id="9819" name="Rectangle 10"/>
                <p:cNvSpPr txBox="1"/>
                <p:nvPr/>
              </p:nvSpPr>
              <p:spPr>
                <a:xfrm>
                  <a:off x="1079500" y="962024"/>
                  <a:ext cx="318927" cy="409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44450" tIns="44450" rIns="44450" bIns="44450" numCol="1" anchor="t">
                  <a:spAutoFit/>
                </a:bodyPr>
                <a:lstStyle>
                  <a:lvl1pPr>
                    <a:defRPr sz="2200" i="0">
                      <a:solidFill>
                        <a:srgbClr val="33CC33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2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CC3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G</a:t>
                  </a:r>
                </a:p>
              </p:txBody>
            </p:sp>
            <p:sp>
              <p:nvSpPr>
                <p:cNvPr id="9820" name="Rectangle 11"/>
                <p:cNvSpPr txBox="1"/>
                <p:nvPr/>
              </p:nvSpPr>
              <p:spPr>
                <a:xfrm>
                  <a:off x="1982787" y="962024"/>
                  <a:ext cx="303375" cy="409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44450" tIns="44450" rIns="44450" bIns="44450" numCol="1" anchor="t">
                  <a:spAutoFit/>
                </a:bodyPr>
                <a:lstStyle>
                  <a:lvl1pPr>
                    <a:defRPr sz="2200" i="0">
                      <a:solidFill>
                        <a:srgbClr val="FF0000"/>
                      </a:solidFill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2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R</a:t>
                  </a:r>
                </a:p>
              </p:txBody>
            </p:sp>
          </p:grpSp>
        </p:grpSp>
        <p:grpSp>
          <p:nvGrpSpPr>
            <p:cNvPr id="9827" name="Group 12"/>
            <p:cNvGrpSpPr/>
            <p:nvPr/>
          </p:nvGrpSpPr>
          <p:grpSpPr>
            <a:xfrm>
              <a:off x="5897562" y="327025"/>
              <a:ext cx="2089151" cy="498476"/>
              <a:chOff x="0" y="0"/>
              <a:chExt cx="2089150" cy="498475"/>
            </a:xfrm>
          </p:grpSpPr>
          <p:sp>
            <p:nvSpPr>
              <p:cNvPr id="9823" name="Line 13"/>
              <p:cNvSpPr/>
              <p:nvPr/>
            </p:nvSpPr>
            <p:spPr>
              <a:xfrm flipH="1">
                <a:off x="-1" y="0"/>
                <a:ext cx="2" cy="498476"/>
              </a:xfrm>
              <a:prstGeom prst="line">
                <a:avLst/>
              </a:prstGeom>
              <a:noFill/>
              <a:ln w="127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24" name="Line 14"/>
              <p:cNvSpPr/>
              <p:nvPr/>
            </p:nvSpPr>
            <p:spPr>
              <a:xfrm flipH="1">
                <a:off x="417512" y="0"/>
                <a:ext cx="1" cy="498476"/>
              </a:xfrm>
              <a:prstGeom prst="line">
                <a:avLst/>
              </a:prstGeom>
              <a:noFill/>
              <a:ln w="127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25" name="Line 15"/>
              <p:cNvSpPr/>
              <p:nvPr/>
            </p:nvSpPr>
            <p:spPr>
              <a:xfrm>
                <a:off x="1671637" y="0"/>
                <a:ext cx="1" cy="498476"/>
              </a:xfrm>
              <a:prstGeom prst="line">
                <a:avLst/>
              </a:prstGeom>
              <a:noFill/>
              <a:ln w="127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26" name="Line 16"/>
              <p:cNvSpPr/>
              <p:nvPr/>
            </p:nvSpPr>
            <p:spPr>
              <a:xfrm>
                <a:off x="2089150" y="0"/>
                <a:ext cx="0" cy="498476"/>
              </a:xfrm>
              <a:prstGeom prst="line">
                <a:avLst/>
              </a:prstGeom>
              <a:noFill/>
              <a:ln w="127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9831" name="Group 17"/>
            <p:cNvGrpSpPr/>
            <p:nvPr/>
          </p:nvGrpSpPr>
          <p:grpSpPr>
            <a:xfrm>
              <a:off x="5727699" y="649287"/>
              <a:ext cx="2589213" cy="993776"/>
              <a:chOff x="0" y="0"/>
              <a:chExt cx="2589212" cy="993775"/>
            </a:xfrm>
          </p:grpSpPr>
          <p:sp>
            <p:nvSpPr>
              <p:cNvPr id="9828" name="Line 18"/>
              <p:cNvSpPr/>
              <p:nvPr/>
            </p:nvSpPr>
            <p:spPr>
              <a:xfrm flipH="1">
                <a:off x="-1" y="0"/>
                <a:ext cx="2" cy="99377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29" name="Line 19"/>
              <p:cNvSpPr/>
              <p:nvPr/>
            </p:nvSpPr>
            <p:spPr>
              <a:xfrm>
                <a:off x="7937" y="985837"/>
                <a:ext cx="258127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30" name="Freeform 20"/>
              <p:cNvSpPr/>
              <p:nvPr/>
            </p:nvSpPr>
            <p:spPr>
              <a:xfrm>
                <a:off x="-1" y="477837"/>
                <a:ext cx="2498197" cy="494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304" y="0"/>
                    </a:lnTo>
                    <a:lnTo>
                      <a:pt x="7304" y="20665"/>
                    </a:lnTo>
                    <a:lnTo>
                      <a:pt x="0" y="20665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F1F70D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9832" name="Rectangle 21"/>
            <p:cNvSpPr txBox="1"/>
            <p:nvPr/>
          </p:nvSpPr>
          <p:spPr>
            <a:xfrm>
              <a:off x="401637" y="0"/>
              <a:ext cx="309266" cy="48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+</a:t>
              </a:r>
            </a:p>
          </p:txBody>
        </p:sp>
      </p:grpSp>
      <p:grpSp>
        <p:nvGrpSpPr>
          <p:cNvPr id="9848" name="Group 22"/>
          <p:cNvGrpSpPr/>
          <p:nvPr/>
        </p:nvGrpSpPr>
        <p:grpSpPr>
          <a:xfrm>
            <a:off x="503238" y="4910137"/>
            <a:ext cx="7739062" cy="1552960"/>
            <a:chOff x="0" y="0"/>
            <a:chExt cx="7739062" cy="1552959"/>
          </a:xfrm>
        </p:grpSpPr>
        <p:grpSp>
          <p:nvGrpSpPr>
            <p:cNvPr id="9840" name="Group 23"/>
            <p:cNvGrpSpPr/>
            <p:nvPr/>
          </p:nvGrpSpPr>
          <p:grpSpPr>
            <a:xfrm>
              <a:off x="1269999" y="166687"/>
              <a:ext cx="2589213" cy="1386273"/>
              <a:chOff x="0" y="0"/>
              <a:chExt cx="2589212" cy="1386271"/>
            </a:xfrm>
          </p:grpSpPr>
          <p:sp>
            <p:nvSpPr>
              <p:cNvPr id="9834" name="Line 24"/>
              <p:cNvSpPr/>
              <p:nvPr/>
            </p:nvSpPr>
            <p:spPr>
              <a:xfrm flipH="1">
                <a:off x="0" y="0"/>
                <a:ext cx="1" cy="99377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35" name="Line 25"/>
              <p:cNvSpPr/>
              <p:nvPr/>
            </p:nvSpPr>
            <p:spPr>
              <a:xfrm>
                <a:off x="9524" y="1000124"/>
                <a:ext cx="257968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36" name="Freeform 26"/>
              <p:cNvSpPr/>
              <p:nvPr/>
            </p:nvSpPr>
            <p:spPr>
              <a:xfrm>
                <a:off x="0" y="492124"/>
                <a:ext cx="2499784" cy="498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672"/>
                    </a:moveTo>
                    <a:lnTo>
                      <a:pt x="14028" y="20621"/>
                    </a:lnTo>
                    <a:lnTo>
                      <a:pt x="14083" y="0"/>
                    </a:lnTo>
                    <a:lnTo>
                      <a:pt x="21600" y="0"/>
                    </a:lnTo>
                    <a:lnTo>
                      <a:pt x="21582" y="21600"/>
                    </a:lnTo>
                    <a:lnTo>
                      <a:pt x="0" y="21600"/>
                    </a:lnTo>
                    <a:lnTo>
                      <a:pt x="0" y="20672"/>
                    </a:lnTo>
                  </a:path>
                </a:pathLst>
              </a:custGeom>
              <a:solidFill>
                <a:srgbClr val="FF0000"/>
              </a:solidFill>
              <a:ln w="12700" cap="rnd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37" name="Rectangle 27"/>
              <p:cNvSpPr txBox="1"/>
              <p:nvPr/>
            </p:nvSpPr>
            <p:spPr>
              <a:xfrm>
                <a:off x="196850" y="976312"/>
                <a:ext cx="287959" cy="409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2200" i="0">
                    <a:solidFill>
                      <a:srgbClr val="3333FF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</a:p>
            </p:txBody>
          </p:sp>
          <p:sp>
            <p:nvSpPr>
              <p:cNvPr id="9838" name="Rectangle 28"/>
              <p:cNvSpPr txBox="1"/>
              <p:nvPr/>
            </p:nvSpPr>
            <p:spPr>
              <a:xfrm>
                <a:off x="1033463" y="976312"/>
                <a:ext cx="318927" cy="409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2200" i="0">
                    <a:solidFill>
                      <a:srgbClr val="33CC33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33CC3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9839" name="Rectangle 29"/>
              <p:cNvSpPr txBox="1"/>
              <p:nvPr/>
            </p:nvSpPr>
            <p:spPr>
              <a:xfrm>
                <a:off x="1936750" y="976312"/>
                <a:ext cx="303375" cy="409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2200" i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</a:t>
                </a:r>
              </a:p>
            </p:txBody>
          </p:sp>
        </p:grpSp>
        <p:sp>
          <p:nvSpPr>
            <p:cNvPr id="9841" name="Rectangle 30"/>
            <p:cNvSpPr txBox="1"/>
            <p:nvPr/>
          </p:nvSpPr>
          <p:spPr>
            <a:xfrm>
              <a:off x="0" y="507999"/>
              <a:ext cx="505421" cy="409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red</a:t>
              </a:r>
            </a:p>
          </p:txBody>
        </p:sp>
        <p:grpSp>
          <p:nvGrpSpPr>
            <p:cNvPr id="9846" name="Group 31"/>
            <p:cNvGrpSpPr/>
            <p:nvPr/>
          </p:nvGrpSpPr>
          <p:grpSpPr>
            <a:xfrm>
              <a:off x="7321549" y="427037"/>
              <a:ext cx="417514" cy="949710"/>
              <a:chOff x="0" y="0"/>
              <a:chExt cx="417512" cy="949709"/>
            </a:xfrm>
          </p:grpSpPr>
          <p:grpSp>
            <p:nvGrpSpPr>
              <p:cNvPr id="9844" name="Group 32"/>
              <p:cNvGrpSpPr/>
              <p:nvPr/>
            </p:nvGrpSpPr>
            <p:grpSpPr>
              <a:xfrm>
                <a:off x="0" y="0"/>
                <a:ext cx="417513" cy="498475"/>
                <a:chOff x="0" y="0"/>
                <a:chExt cx="417512" cy="498474"/>
              </a:xfrm>
            </p:grpSpPr>
            <p:sp>
              <p:nvSpPr>
                <p:cNvPr id="9842" name="Line 33"/>
                <p:cNvSpPr/>
                <p:nvPr/>
              </p:nvSpPr>
              <p:spPr>
                <a:xfrm flipH="1">
                  <a:off x="-1" y="-1"/>
                  <a:ext cx="1" cy="498476"/>
                </a:xfrm>
                <a:prstGeom prst="line">
                  <a:avLst/>
                </a:prstGeom>
                <a:noFill/>
                <a:ln w="12700" cap="flat">
                  <a:solidFill>
                    <a:srgbClr val="FF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9843" name="Line 34"/>
                <p:cNvSpPr/>
                <p:nvPr/>
              </p:nvSpPr>
              <p:spPr>
                <a:xfrm flipH="1">
                  <a:off x="417512" y="-1"/>
                  <a:ext cx="1" cy="498476"/>
                </a:xfrm>
                <a:prstGeom prst="line">
                  <a:avLst/>
                </a:prstGeom>
                <a:noFill/>
                <a:ln w="12700" cap="flat">
                  <a:solidFill>
                    <a:srgbClr val="FF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9845" name="Rectangle 35"/>
              <p:cNvSpPr txBox="1"/>
              <p:nvPr/>
            </p:nvSpPr>
            <p:spPr>
              <a:xfrm>
                <a:off x="25400" y="539749"/>
                <a:ext cx="303375" cy="409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2200" i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</a:t>
                </a:r>
              </a:p>
            </p:txBody>
          </p:sp>
        </p:grpSp>
        <p:sp>
          <p:nvSpPr>
            <p:cNvPr id="9847" name="Rectangle 36"/>
            <p:cNvSpPr txBox="1"/>
            <p:nvPr/>
          </p:nvSpPr>
          <p:spPr>
            <a:xfrm>
              <a:off x="201612" y="0"/>
              <a:ext cx="264766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=</a:t>
              </a:r>
            </a:p>
          </p:txBody>
        </p:sp>
      </p:grpSp>
      <p:grpSp>
        <p:nvGrpSpPr>
          <p:cNvPr id="9870" name="Group 37"/>
          <p:cNvGrpSpPr/>
          <p:nvPr/>
        </p:nvGrpSpPr>
        <p:grpSpPr>
          <a:xfrm>
            <a:off x="274637" y="2014538"/>
            <a:ext cx="8277226" cy="1689485"/>
            <a:chOff x="0" y="0"/>
            <a:chExt cx="8277224" cy="1689484"/>
          </a:xfrm>
        </p:grpSpPr>
        <p:sp>
          <p:nvSpPr>
            <p:cNvPr id="9849" name="Rectangle 38"/>
            <p:cNvSpPr txBox="1"/>
            <p:nvPr/>
          </p:nvSpPr>
          <p:spPr>
            <a:xfrm>
              <a:off x="0" y="728662"/>
              <a:ext cx="1188914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solidFill>
                    <a:srgbClr val="FF00FF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magenta</a:t>
              </a:r>
            </a:p>
          </p:txBody>
        </p:sp>
        <p:grpSp>
          <p:nvGrpSpPr>
            <p:cNvPr id="9856" name="Group 39"/>
            <p:cNvGrpSpPr/>
            <p:nvPr/>
          </p:nvGrpSpPr>
          <p:grpSpPr>
            <a:xfrm>
              <a:off x="1498599" y="319087"/>
              <a:ext cx="2589213" cy="1370397"/>
              <a:chOff x="0" y="0"/>
              <a:chExt cx="2589212" cy="1370396"/>
            </a:xfrm>
          </p:grpSpPr>
          <p:sp>
            <p:nvSpPr>
              <p:cNvPr id="9850" name="Line 40"/>
              <p:cNvSpPr/>
              <p:nvPr/>
            </p:nvSpPr>
            <p:spPr>
              <a:xfrm flipH="1">
                <a:off x="0" y="0"/>
                <a:ext cx="1" cy="99377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51" name="Line 41"/>
              <p:cNvSpPr/>
              <p:nvPr/>
            </p:nvSpPr>
            <p:spPr>
              <a:xfrm>
                <a:off x="7937" y="985837"/>
                <a:ext cx="258127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52" name="Freeform 42"/>
              <p:cNvSpPr/>
              <p:nvPr/>
            </p:nvSpPr>
            <p:spPr>
              <a:xfrm>
                <a:off x="0" y="473074"/>
                <a:ext cx="2499784" cy="498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5"/>
                    </a:moveTo>
                    <a:lnTo>
                      <a:pt x="6913" y="155"/>
                    </a:lnTo>
                    <a:lnTo>
                      <a:pt x="6913" y="20621"/>
                    </a:lnTo>
                    <a:lnTo>
                      <a:pt x="14083" y="20621"/>
                    </a:lnTo>
                    <a:lnTo>
                      <a:pt x="14083" y="0"/>
                    </a:lnTo>
                    <a:lnTo>
                      <a:pt x="21600" y="0"/>
                    </a:lnTo>
                    <a:lnTo>
                      <a:pt x="21582" y="21600"/>
                    </a:lnTo>
                    <a:lnTo>
                      <a:pt x="0" y="21600"/>
                    </a:lnTo>
                    <a:lnTo>
                      <a:pt x="0" y="155"/>
                    </a:lnTo>
                  </a:path>
                </a:pathLst>
              </a:custGeom>
              <a:solidFill>
                <a:srgbClr val="FF66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53" name="Rectangle 43"/>
              <p:cNvSpPr txBox="1"/>
              <p:nvPr/>
            </p:nvSpPr>
            <p:spPr>
              <a:xfrm>
                <a:off x="193675" y="960437"/>
                <a:ext cx="287959" cy="409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2200" i="0">
                    <a:solidFill>
                      <a:srgbClr val="3333FF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</a:p>
            </p:txBody>
          </p:sp>
          <p:sp>
            <p:nvSpPr>
              <p:cNvPr id="9854" name="Rectangle 44"/>
              <p:cNvSpPr txBox="1"/>
              <p:nvPr/>
            </p:nvSpPr>
            <p:spPr>
              <a:xfrm>
                <a:off x="1030288" y="960437"/>
                <a:ext cx="318927" cy="409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2200" i="0">
                    <a:solidFill>
                      <a:srgbClr val="33CC33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33CC3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9855" name="Rectangle 45"/>
              <p:cNvSpPr txBox="1"/>
              <p:nvPr/>
            </p:nvSpPr>
            <p:spPr>
              <a:xfrm>
                <a:off x="1935163" y="960437"/>
                <a:ext cx="303374" cy="409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2200" i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</a:t>
                </a:r>
              </a:p>
            </p:txBody>
          </p:sp>
        </p:grpSp>
        <p:grpSp>
          <p:nvGrpSpPr>
            <p:cNvPr id="9869" name="Group 46"/>
            <p:cNvGrpSpPr/>
            <p:nvPr/>
          </p:nvGrpSpPr>
          <p:grpSpPr>
            <a:xfrm>
              <a:off x="5688012" y="-1"/>
              <a:ext cx="2589213" cy="1579563"/>
              <a:chOff x="0" y="0"/>
              <a:chExt cx="2589212" cy="1579561"/>
            </a:xfrm>
          </p:grpSpPr>
          <p:sp>
            <p:nvSpPr>
              <p:cNvPr id="9857" name="Line 47"/>
              <p:cNvSpPr/>
              <p:nvPr/>
            </p:nvSpPr>
            <p:spPr>
              <a:xfrm flipH="1">
                <a:off x="279400" y="342899"/>
                <a:ext cx="1" cy="498475"/>
              </a:xfrm>
              <a:prstGeom prst="line">
                <a:avLst/>
              </a:prstGeom>
              <a:noFill/>
              <a:ln w="127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58" name="Line 48"/>
              <p:cNvSpPr/>
              <p:nvPr/>
            </p:nvSpPr>
            <p:spPr>
              <a:xfrm flipH="1">
                <a:off x="696912" y="342899"/>
                <a:ext cx="1" cy="498475"/>
              </a:xfrm>
              <a:prstGeom prst="line">
                <a:avLst/>
              </a:prstGeom>
              <a:noFill/>
              <a:ln w="127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59" name="Line 49"/>
              <p:cNvSpPr/>
              <p:nvPr/>
            </p:nvSpPr>
            <p:spPr>
              <a:xfrm flipH="1">
                <a:off x="1116012" y="342899"/>
                <a:ext cx="1" cy="498475"/>
              </a:xfrm>
              <a:prstGeom prst="line">
                <a:avLst/>
              </a:prstGeom>
              <a:noFill/>
              <a:ln w="12700" cap="flat">
                <a:solidFill>
                  <a:srgbClr val="009C1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60" name="Line 50"/>
              <p:cNvSpPr/>
              <p:nvPr/>
            </p:nvSpPr>
            <p:spPr>
              <a:xfrm flipH="1">
                <a:off x="1531937" y="342899"/>
                <a:ext cx="1" cy="498475"/>
              </a:xfrm>
              <a:prstGeom prst="line">
                <a:avLst/>
              </a:prstGeom>
              <a:noFill/>
              <a:ln w="12700" cap="flat">
                <a:solidFill>
                  <a:srgbClr val="009C1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61" name="Line 51"/>
              <p:cNvSpPr/>
              <p:nvPr/>
            </p:nvSpPr>
            <p:spPr>
              <a:xfrm>
                <a:off x="1951037" y="342899"/>
                <a:ext cx="1" cy="498475"/>
              </a:xfrm>
              <a:prstGeom prst="line">
                <a:avLst/>
              </a:prstGeom>
              <a:noFill/>
              <a:ln w="127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62" name="Line 52"/>
              <p:cNvSpPr/>
              <p:nvPr/>
            </p:nvSpPr>
            <p:spPr>
              <a:xfrm>
                <a:off x="2368550" y="342899"/>
                <a:ext cx="1" cy="498475"/>
              </a:xfrm>
              <a:prstGeom prst="line">
                <a:avLst/>
              </a:prstGeom>
              <a:noFill/>
              <a:ln w="127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63" name="Line 53"/>
              <p:cNvSpPr/>
              <p:nvPr/>
            </p:nvSpPr>
            <p:spPr>
              <a:xfrm flipH="1">
                <a:off x="0" y="585787"/>
                <a:ext cx="1" cy="99377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64" name="Line 54"/>
              <p:cNvSpPr/>
              <p:nvPr/>
            </p:nvSpPr>
            <p:spPr>
              <a:xfrm>
                <a:off x="7937" y="1571624"/>
                <a:ext cx="258127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65" name="Freeform 55"/>
              <p:cNvSpPr/>
              <p:nvPr/>
            </p:nvSpPr>
            <p:spPr>
              <a:xfrm>
                <a:off x="0" y="1058862"/>
                <a:ext cx="2499784" cy="498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5"/>
                    </a:moveTo>
                    <a:lnTo>
                      <a:pt x="6913" y="155"/>
                    </a:lnTo>
                    <a:lnTo>
                      <a:pt x="6913" y="20621"/>
                    </a:lnTo>
                    <a:lnTo>
                      <a:pt x="14083" y="20621"/>
                    </a:lnTo>
                    <a:lnTo>
                      <a:pt x="14083" y="0"/>
                    </a:lnTo>
                    <a:lnTo>
                      <a:pt x="21600" y="0"/>
                    </a:lnTo>
                    <a:lnTo>
                      <a:pt x="21582" y="21600"/>
                    </a:lnTo>
                    <a:lnTo>
                      <a:pt x="0" y="21600"/>
                    </a:lnTo>
                    <a:lnTo>
                      <a:pt x="0" y="155"/>
                    </a:lnTo>
                  </a:path>
                </a:pathLst>
              </a:custGeom>
              <a:solidFill>
                <a:srgbClr val="FF66FF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866" name="Rectangle 56"/>
              <p:cNvSpPr/>
              <p:nvPr/>
            </p:nvSpPr>
            <p:spPr>
              <a:xfrm>
                <a:off x="133350" y="-1"/>
                <a:ext cx="692151" cy="422661"/>
              </a:xfrm>
              <a:prstGeom prst="rect">
                <a:avLst/>
              </a:prstGeom>
              <a:noFill/>
              <a:ln w="12700" cap="flat">
                <a:solidFill>
                  <a:srgbClr val="0000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4450" tIns="44450" rIns="44450" bIns="44450" numCol="1" anchor="t">
                <a:spAutoFit/>
              </a:bodyPr>
              <a:lstStyle>
                <a:lvl1pPr algn="ctr">
                  <a:defRPr sz="2200" i="0">
                    <a:solidFill>
                      <a:srgbClr val="3333FF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B</a:t>
                </a:r>
              </a:p>
            </p:txBody>
          </p:sp>
          <p:sp>
            <p:nvSpPr>
              <p:cNvPr id="9867" name="Rectangle 57"/>
              <p:cNvSpPr/>
              <p:nvPr/>
            </p:nvSpPr>
            <p:spPr>
              <a:xfrm>
                <a:off x="984250" y="-1"/>
                <a:ext cx="735013" cy="422661"/>
              </a:xfrm>
              <a:prstGeom prst="rect">
                <a:avLst/>
              </a:prstGeom>
              <a:noFill/>
              <a:ln w="12700" cap="flat">
                <a:solidFill>
                  <a:srgbClr val="009C13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4450" tIns="44450" rIns="44450" bIns="44450" numCol="1" anchor="t">
                <a:spAutoFit/>
              </a:bodyPr>
              <a:lstStyle>
                <a:lvl1pPr algn="ctr">
                  <a:defRPr sz="2200" i="0">
                    <a:solidFill>
                      <a:srgbClr val="33CC33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33CC3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G</a:t>
                </a:r>
              </a:p>
            </p:txBody>
          </p:sp>
          <p:sp>
            <p:nvSpPr>
              <p:cNvPr id="9868" name="Rectangle 58"/>
              <p:cNvSpPr/>
              <p:nvPr/>
            </p:nvSpPr>
            <p:spPr>
              <a:xfrm>
                <a:off x="1836737" y="-1"/>
                <a:ext cx="714376" cy="422661"/>
              </a:xfrm>
              <a:prstGeom prst="rect">
                <a:avLst/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4450" tIns="44450" rIns="44450" bIns="44450" numCol="1" anchor="t">
                <a:spAutoFit/>
              </a:bodyPr>
              <a:lstStyle>
                <a:lvl1pPr algn="ctr">
                  <a:defRPr sz="2200" i="0">
                    <a:solidFill>
                      <a:srgbClr val="FF0000"/>
                    </a:solidFill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R</a:t>
                </a:r>
              </a:p>
            </p:txBody>
          </p:sp>
        </p:grpSp>
      </p:grpSp>
      <p:sp>
        <p:nvSpPr>
          <p:cNvPr id="9871" name="Text Box 60"/>
          <p:cNvSpPr txBox="1"/>
          <p:nvPr/>
        </p:nvSpPr>
        <p:spPr>
          <a:xfrm>
            <a:off x="6700519" y="6248400"/>
            <a:ext cx="87498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Idit Haran</a:t>
            </a:r>
          </a:p>
        </p:txBody>
      </p:sp>
      <p:sp>
        <p:nvSpPr>
          <p:cNvPr id="9872" name="Rectangl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R=M+Y</a:t>
            </a:r>
          </a:p>
        </p:txBody>
      </p:sp>
      <p:sp>
        <p:nvSpPr>
          <p:cNvPr id="987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42388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3" grpId="0" animBg="1" advAuto="0"/>
      <p:bldP spid="9848" grpId="0" animBg="1" advAuto="0"/>
      <p:bldP spid="9870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5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876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877" name="Rectang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Sistemas de cor dependentes de dispositivo - CMY</a:t>
            </a:r>
          </a:p>
        </p:txBody>
      </p:sp>
      <p:sp>
        <p:nvSpPr>
          <p:cNvPr id="9878" name="Rectangle 4"/>
          <p:cNvSpPr txBox="1"/>
          <p:nvPr/>
        </p:nvSpPr>
        <p:spPr>
          <a:xfrm>
            <a:off x="307975" y="1425575"/>
            <a:ext cx="4905104" cy="37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II ) Sistemas das Impressoras -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CMY ou CMYK</a:t>
            </a:r>
          </a:p>
        </p:txBody>
      </p:sp>
      <p:pic>
        <p:nvPicPr>
          <p:cNvPr id="9879" name="Picture 40" descr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63" y="2971800"/>
            <a:ext cx="5080001" cy="2319339"/>
          </a:xfrm>
          <a:prstGeom prst="rect">
            <a:avLst/>
          </a:prstGeom>
          <a:ln w="12700">
            <a:miter lim="400000"/>
          </a:ln>
        </p:spPr>
      </p:pic>
      <p:sp>
        <p:nvSpPr>
          <p:cNvPr id="988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67864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2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883" name="Date Placeholder 3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pic>
        <p:nvPicPr>
          <p:cNvPr id="98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14600"/>
            <a:ext cx="4572000" cy="4064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88" name="Group 3"/>
          <p:cNvGrpSpPr/>
          <p:nvPr/>
        </p:nvGrpSpPr>
        <p:grpSpPr>
          <a:xfrm>
            <a:off x="5181600" y="4343399"/>
            <a:ext cx="1447801" cy="1371601"/>
            <a:chOff x="0" y="0"/>
            <a:chExt cx="1447800" cy="1371600"/>
          </a:xfrm>
        </p:grpSpPr>
        <p:sp>
          <p:nvSpPr>
            <p:cNvPr id="9885" name="Line 4"/>
            <p:cNvSpPr/>
            <p:nvPr/>
          </p:nvSpPr>
          <p:spPr>
            <a:xfrm>
              <a:off x="228600" y="1371600"/>
              <a:ext cx="1219201" cy="0"/>
            </a:xfrm>
            <a:prstGeom prst="line">
              <a:avLst/>
            </a:prstGeom>
            <a:noFill/>
            <a:ln w="76200" cap="flat">
              <a:solidFill>
                <a:srgbClr val="1717FF">
                  <a:alpha val="50195"/>
                </a:srgb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86" name="Line 5"/>
            <p:cNvSpPr/>
            <p:nvPr/>
          </p:nvSpPr>
          <p:spPr>
            <a:xfrm flipV="1">
              <a:off x="-1" y="-1"/>
              <a:ext cx="2" cy="1143001"/>
            </a:xfrm>
            <a:prstGeom prst="line">
              <a:avLst/>
            </a:prstGeom>
            <a:noFill/>
            <a:ln w="76200" cap="flat">
              <a:solidFill>
                <a:srgbClr val="17FF33">
                  <a:alpha val="50195"/>
                </a:srgb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87" name="Line 6"/>
            <p:cNvSpPr/>
            <p:nvPr/>
          </p:nvSpPr>
          <p:spPr>
            <a:xfrm flipV="1">
              <a:off x="152399" y="838199"/>
              <a:ext cx="685802" cy="457201"/>
            </a:xfrm>
            <a:prstGeom prst="line">
              <a:avLst/>
            </a:prstGeom>
            <a:noFill/>
            <a:ln w="76200" cap="flat">
              <a:solidFill>
                <a:srgbClr val="E13535">
                  <a:alpha val="50195"/>
                </a:srgbClr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889" name="Line 7"/>
          <p:cNvSpPr/>
          <p:nvPr/>
        </p:nvSpPr>
        <p:spPr>
          <a:xfrm flipH="1">
            <a:off x="6550030" y="3351991"/>
            <a:ext cx="1219194" cy="4158"/>
          </a:xfrm>
          <a:prstGeom prst="line">
            <a:avLst/>
          </a:prstGeom>
          <a:ln w="76200">
            <a:solidFill>
              <a:schemeClr val="accent2">
                <a:alpha val="50195"/>
              </a:schemeClr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890" name="Line 8"/>
          <p:cNvSpPr/>
          <p:nvPr/>
        </p:nvSpPr>
        <p:spPr>
          <a:xfrm>
            <a:off x="8000321" y="3578226"/>
            <a:ext cx="3898" cy="1142994"/>
          </a:xfrm>
          <a:prstGeom prst="line">
            <a:avLst/>
          </a:prstGeom>
          <a:ln w="76200">
            <a:solidFill>
              <a:srgbClr val="FF00FF">
                <a:alpha val="50195"/>
              </a:srgbClr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891" name="Line 9"/>
          <p:cNvSpPr/>
          <p:nvPr/>
        </p:nvSpPr>
        <p:spPr>
          <a:xfrm flipH="1">
            <a:off x="7161994" y="3426244"/>
            <a:ext cx="684238" cy="459537"/>
          </a:xfrm>
          <a:prstGeom prst="line">
            <a:avLst/>
          </a:prstGeom>
          <a:ln w="76200">
            <a:solidFill>
              <a:srgbClr val="00FFFF">
                <a:alpha val="50195"/>
              </a:srgbClr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892" name="Line 10"/>
          <p:cNvSpPr/>
          <p:nvPr/>
        </p:nvSpPr>
        <p:spPr>
          <a:xfrm flipH="1">
            <a:off x="6785213" y="3350857"/>
            <a:ext cx="1137763" cy="1072274"/>
          </a:xfrm>
          <a:prstGeom prst="line">
            <a:avLst/>
          </a:prstGeom>
          <a:ln w="76200">
            <a:solidFill>
              <a:srgbClr val="000000">
                <a:alpha val="50195"/>
              </a:srgbClr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893" name="Rectangle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CMYK Color Model</a:t>
            </a:r>
          </a:p>
        </p:txBody>
      </p:sp>
      <p:sp>
        <p:nvSpPr>
          <p:cNvPr id="9894" name="Rectangle 12"/>
          <p:cNvSpPr txBox="1">
            <a:spLocks noGrp="1"/>
          </p:cNvSpPr>
          <p:nvPr>
            <p:ph type="body" sz="quarter" idx="1"/>
          </p:nvPr>
        </p:nvSpPr>
        <p:spPr>
          <a:xfrm>
            <a:off x="3886200" y="1905000"/>
            <a:ext cx="5486400" cy="457200"/>
          </a:xfrm>
          <a:prstGeom prst="rect">
            <a:avLst/>
          </a:prstGeom>
        </p:spPr>
        <p:txBody>
          <a:bodyPr/>
          <a:lstStyle>
            <a:lvl1pPr marL="342900" indent="-342900" defTabSz="914400">
              <a:spcBef>
                <a:spcPts val="600"/>
              </a:spcBef>
              <a:buSzTx/>
              <a:buNone/>
              <a:defRPr sz="1800"/>
            </a:lvl1pPr>
          </a:lstStyle>
          <a:p>
            <a:r>
              <a:t>CMYK = Cyan, Magenta, Yellow, blacK</a:t>
            </a:r>
          </a:p>
        </p:txBody>
      </p:sp>
      <p:grpSp>
        <p:nvGrpSpPr>
          <p:cNvPr id="9902" name="Group 13"/>
          <p:cNvGrpSpPr/>
          <p:nvPr/>
        </p:nvGrpSpPr>
        <p:grpSpPr>
          <a:xfrm>
            <a:off x="765174" y="3505199"/>
            <a:ext cx="3168974" cy="1433898"/>
            <a:chOff x="0" y="0"/>
            <a:chExt cx="3168972" cy="1433896"/>
          </a:xfrm>
        </p:grpSpPr>
        <p:sp>
          <p:nvSpPr>
            <p:cNvPr id="9895" name="Line 14"/>
            <p:cNvSpPr/>
            <p:nvPr/>
          </p:nvSpPr>
          <p:spPr>
            <a:xfrm flipH="1">
              <a:off x="0" y="61912"/>
              <a:ext cx="1" cy="9937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96" name="Line 15"/>
            <p:cNvSpPr/>
            <p:nvPr/>
          </p:nvSpPr>
          <p:spPr>
            <a:xfrm>
              <a:off x="7937" y="1047750"/>
              <a:ext cx="2581276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97" name="Freeform 16"/>
            <p:cNvSpPr/>
            <p:nvPr/>
          </p:nvSpPr>
          <p:spPr>
            <a:xfrm>
              <a:off x="0" y="534987"/>
              <a:ext cx="2499784" cy="498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5"/>
                  </a:moveTo>
                  <a:lnTo>
                    <a:pt x="6913" y="155"/>
                  </a:lnTo>
                  <a:lnTo>
                    <a:pt x="6913" y="20621"/>
                  </a:lnTo>
                  <a:lnTo>
                    <a:pt x="14083" y="20621"/>
                  </a:lnTo>
                  <a:lnTo>
                    <a:pt x="14083" y="0"/>
                  </a:lnTo>
                  <a:lnTo>
                    <a:pt x="21600" y="0"/>
                  </a:lnTo>
                  <a:lnTo>
                    <a:pt x="21582" y="21600"/>
                  </a:lnTo>
                  <a:lnTo>
                    <a:pt x="0" y="21600"/>
                  </a:lnTo>
                  <a:lnTo>
                    <a:pt x="0" y="155"/>
                  </a:lnTo>
                </a:path>
              </a:pathLst>
            </a:custGeom>
            <a:solidFill>
              <a:srgbClr val="FF66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98" name="Rectangle 17"/>
            <p:cNvSpPr txBox="1"/>
            <p:nvPr/>
          </p:nvSpPr>
          <p:spPr>
            <a:xfrm>
              <a:off x="46038" y="0"/>
              <a:ext cx="3122935" cy="372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0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Magenta – removes Green</a:t>
              </a:r>
            </a:p>
          </p:txBody>
        </p:sp>
        <p:sp>
          <p:nvSpPr>
            <p:cNvPr id="9899" name="Rectangle 18"/>
            <p:cNvSpPr txBox="1"/>
            <p:nvPr/>
          </p:nvSpPr>
          <p:spPr>
            <a:xfrm>
              <a:off x="196850" y="1023937"/>
              <a:ext cx="287959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</a:p>
          </p:txBody>
        </p:sp>
        <p:sp>
          <p:nvSpPr>
            <p:cNvPr id="9900" name="Rectangle 19"/>
            <p:cNvSpPr txBox="1"/>
            <p:nvPr/>
          </p:nvSpPr>
          <p:spPr>
            <a:xfrm>
              <a:off x="1033463" y="1023937"/>
              <a:ext cx="318927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</a:p>
          </p:txBody>
        </p:sp>
        <p:sp>
          <p:nvSpPr>
            <p:cNvPr id="9901" name="Rectangle 20"/>
            <p:cNvSpPr txBox="1"/>
            <p:nvPr/>
          </p:nvSpPr>
          <p:spPr>
            <a:xfrm>
              <a:off x="1936750" y="1023937"/>
              <a:ext cx="303375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</a:t>
              </a:r>
            </a:p>
          </p:txBody>
        </p:sp>
      </p:grpSp>
      <p:sp>
        <p:nvSpPr>
          <p:cNvPr id="9903" name="Rectangle 21"/>
          <p:cNvSpPr txBox="1"/>
          <p:nvPr/>
        </p:nvSpPr>
        <p:spPr>
          <a:xfrm>
            <a:off x="863601" y="6464300"/>
            <a:ext cx="2303761" cy="37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0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Black – removes all</a:t>
            </a:r>
          </a:p>
        </p:txBody>
      </p:sp>
      <p:grpSp>
        <p:nvGrpSpPr>
          <p:cNvPr id="9911" name="Group 22"/>
          <p:cNvGrpSpPr/>
          <p:nvPr/>
        </p:nvGrpSpPr>
        <p:grpSpPr>
          <a:xfrm>
            <a:off x="763587" y="4952999"/>
            <a:ext cx="2706267" cy="1433898"/>
            <a:chOff x="0" y="0"/>
            <a:chExt cx="2706266" cy="1433896"/>
          </a:xfrm>
        </p:grpSpPr>
        <p:sp>
          <p:nvSpPr>
            <p:cNvPr id="9904" name="Line 23"/>
            <p:cNvSpPr/>
            <p:nvPr/>
          </p:nvSpPr>
          <p:spPr>
            <a:xfrm flipH="1">
              <a:off x="0" y="61912"/>
              <a:ext cx="1" cy="9937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05" name="Line 24"/>
            <p:cNvSpPr/>
            <p:nvPr/>
          </p:nvSpPr>
          <p:spPr>
            <a:xfrm>
              <a:off x="7937" y="1047750"/>
              <a:ext cx="2581276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06" name="Freeform 25"/>
            <p:cNvSpPr/>
            <p:nvPr/>
          </p:nvSpPr>
          <p:spPr>
            <a:xfrm>
              <a:off x="0" y="539749"/>
              <a:ext cx="2498196" cy="494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7304" y="0"/>
                  </a:lnTo>
                  <a:lnTo>
                    <a:pt x="7304" y="20665"/>
                  </a:lnTo>
                  <a:lnTo>
                    <a:pt x="0" y="2066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F1F70D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07" name="Rectangle 26"/>
            <p:cNvSpPr txBox="1"/>
            <p:nvPr/>
          </p:nvSpPr>
          <p:spPr>
            <a:xfrm>
              <a:off x="44450" y="0"/>
              <a:ext cx="2661817" cy="372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0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Yellow – removes Blue</a:t>
              </a:r>
            </a:p>
          </p:txBody>
        </p:sp>
        <p:sp>
          <p:nvSpPr>
            <p:cNvPr id="9908" name="Rectangle 27"/>
            <p:cNvSpPr txBox="1"/>
            <p:nvPr/>
          </p:nvSpPr>
          <p:spPr>
            <a:xfrm>
              <a:off x="242888" y="1023937"/>
              <a:ext cx="287958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</a:p>
          </p:txBody>
        </p:sp>
        <p:sp>
          <p:nvSpPr>
            <p:cNvPr id="9909" name="Rectangle 28"/>
            <p:cNvSpPr txBox="1"/>
            <p:nvPr/>
          </p:nvSpPr>
          <p:spPr>
            <a:xfrm>
              <a:off x="1079500" y="1023937"/>
              <a:ext cx="318927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</a:p>
          </p:txBody>
        </p:sp>
        <p:sp>
          <p:nvSpPr>
            <p:cNvPr id="9910" name="Rectangle 29"/>
            <p:cNvSpPr txBox="1"/>
            <p:nvPr/>
          </p:nvSpPr>
          <p:spPr>
            <a:xfrm>
              <a:off x="1982788" y="1023937"/>
              <a:ext cx="303374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</a:t>
              </a:r>
            </a:p>
          </p:txBody>
        </p:sp>
      </p:grpSp>
      <p:grpSp>
        <p:nvGrpSpPr>
          <p:cNvPr id="9920" name="Group 30"/>
          <p:cNvGrpSpPr/>
          <p:nvPr/>
        </p:nvGrpSpPr>
        <p:grpSpPr>
          <a:xfrm>
            <a:off x="380999" y="2012974"/>
            <a:ext cx="3139903" cy="1452923"/>
            <a:chOff x="0" y="0"/>
            <a:chExt cx="3139901" cy="1452922"/>
          </a:xfrm>
        </p:grpSpPr>
        <p:sp>
          <p:nvSpPr>
            <p:cNvPr id="9912" name="Line 31"/>
            <p:cNvSpPr/>
            <p:nvPr/>
          </p:nvSpPr>
          <p:spPr>
            <a:xfrm flipH="1">
              <a:off x="407987" y="80938"/>
              <a:ext cx="1" cy="9937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13" name="Line 32"/>
            <p:cNvSpPr/>
            <p:nvPr/>
          </p:nvSpPr>
          <p:spPr>
            <a:xfrm>
              <a:off x="417512" y="1066775"/>
              <a:ext cx="271145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14" name="Freeform 33"/>
            <p:cNvSpPr/>
            <p:nvPr/>
          </p:nvSpPr>
          <p:spPr>
            <a:xfrm>
              <a:off x="407987" y="558775"/>
              <a:ext cx="2625089" cy="494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296" y="0"/>
                  </a:lnTo>
                  <a:lnTo>
                    <a:pt x="14296" y="20665"/>
                  </a:lnTo>
                  <a:lnTo>
                    <a:pt x="21600" y="2066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solidFill>
              <a:srgbClr val="00FF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15" name="Rectangle 34"/>
            <p:cNvSpPr txBox="1"/>
            <p:nvPr/>
          </p:nvSpPr>
          <p:spPr>
            <a:xfrm>
              <a:off x="495300" y="1042963"/>
              <a:ext cx="287959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</a:t>
              </a:r>
            </a:p>
          </p:txBody>
        </p:sp>
        <p:sp>
          <p:nvSpPr>
            <p:cNvPr id="9916" name="Rectangle 35"/>
            <p:cNvSpPr txBox="1"/>
            <p:nvPr/>
          </p:nvSpPr>
          <p:spPr>
            <a:xfrm>
              <a:off x="1373188" y="1042963"/>
              <a:ext cx="318927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</a:t>
              </a:r>
            </a:p>
          </p:txBody>
        </p:sp>
        <p:sp>
          <p:nvSpPr>
            <p:cNvPr id="9917" name="Rectangle 36"/>
            <p:cNvSpPr txBox="1"/>
            <p:nvPr/>
          </p:nvSpPr>
          <p:spPr>
            <a:xfrm>
              <a:off x="2322512" y="1042963"/>
              <a:ext cx="303375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</a:t>
              </a:r>
            </a:p>
          </p:txBody>
        </p:sp>
        <p:sp>
          <p:nvSpPr>
            <p:cNvPr id="9918" name="Rectangle 37"/>
            <p:cNvSpPr txBox="1"/>
            <p:nvPr/>
          </p:nvSpPr>
          <p:spPr>
            <a:xfrm rot="16200000">
              <a:off x="-316087" y="316086"/>
              <a:ext cx="1004864" cy="372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0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transmit</a:t>
              </a:r>
            </a:p>
          </p:txBody>
        </p:sp>
        <p:sp>
          <p:nvSpPr>
            <p:cNvPr id="9919" name="Rectangle 38"/>
            <p:cNvSpPr txBox="1"/>
            <p:nvPr/>
          </p:nvSpPr>
          <p:spPr>
            <a:xfrm>
              <a:off x="652463" y="158725"/>
              <a:ext cx="2487439" cy="372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0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Cyan – removes Red</a:t>
              </a:r>
            </a:p>
          </p:txBody>
        </p:sp>
      </p:grpSp>
      <p:sp>
        <p:nvSpPr>
          <p:cNvPr id="9921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3749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89" grpId="0" animBg="1" advAuto="0"/>
      <p:bldP spid="9890" grpId="0" animBg="1" advAuto="0"/>
      <p:bldP spid="9891" grpId="0" animBg="1" advAuto="0"/>
      <p:bldP spid="9892" grpId="0" animBg="1" advAuto="0"/>
      <p:bldP spid="9902" grpId="0" animBg="1" advAuto="0"/>
      <p:bldP spid="9903" grpId="0" animBg="1" advAuto="0"/>
      <p:bldP spid="9911" grpId="0" animBg="1" advAuto="0"/>
      <p:bldP spid="9920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3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924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92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Conversão RGB para CMY e vice-versa</a:t>
            </a:r>
          </a:p>
        </p:txBody>
      </p:sp>
      <p:grpSp>
        <p:nvGrpSpPr>
          <p:cNvPr id="9979" name="Group 57"/>
          <p:cNvGrpSpPr/>
          <p:nvPr/>
        </p:nvGrpSpPr>
        <p:grpSpPr>
          <a:xfrm>
            <a:off x="1766887" y="2166938"/>
            <a:ext cx="6212593" cy="3308736"/>
            <a:chOff x="0" y="0"/>
            <a:chExt cx="6212592" cy="3308735"/>
          </a:xfrm>
        </p:grpSpPr>
        <p:sp>
          <p:nvSpPr>
            <p:cNvPr id="9926" name="Rectangle 3"/>
            <p:cNvSpPr txBox="1"/>
            <p:nvPr/>
          </p:nvSpPr>
          <p:spPr>
            <a:xfrm>
              <a:off x="171018" y="2352674"/>
              <a:ext cx="223368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B</a:t>
              </a:r>
            </a:p>
          </p:txBody>
        </p:sp>
        <p:sp>
          <p:nvSpPr>
            <p:cNvPr id="9927" name="Line 4"/>
            <p:cNvSpPr/>
            <p:nvPr/>
          </p:nvSpPr>
          <p:spPr>
            <a:xfrm>
              <a:off x="747298" y="1646237"/>
              <a:ext cx="199046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28" name="Line 5"/>
            <p:cNvSpPr/>
            <p:nvPr/>
          </p:nvSpPr>
          <p:spPr>
            <a:xfrm flipV="1">
              <a:off x="879124" y="146050"/>
              <a:ext cx="1" cy="16668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29" name="Line 6"/>
            <p:cNvSpPr/>
            <p:nvPr/>
          </p:nvSpPr>
          <p:spPr>
            <a:xfrm flipH="1">
              <a:off x="101229" y="1644649"/>
              <a:ext cx="779084" cy="7874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30" name="AutoShape 7"/>
            <p:cNvSpPr/>
            <p:nvPr/>
          </p:nvSpPr>
          <p:spPr>
            <a:xfrm>
              <a:off x="506209" y="533399"/>
              <a:ext cx="1523727" cy="148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399"/>
                  </a:moveTo>
                  <a:lnTo>
                    <a:pt x="5271" y="0"/>
                  </a:lnTo>
                  <a:lnTo>
                    <a:pt x="21600" y="0"/>
                  </a:lnTo>
                  <a:lnTo>
                    <a:pt x="21600" y="16201"/>
                  </a:lnTo>
                  <a:lnTo>
                    <a:pt x="16329" y="21600"/>
                  </a:lnTo>
                  <a:lnTo>
                    <a:pt x="0" y="21600"/>
                  </a:lnTo>
                  <a:close/>
                  <a:moveTo>
                    <a:pt x="0" y="5399"/>
                  </a:moveTo>
                  <a:lnTo>
                    <a:pt x="16329" y="5399"/>
                  </a:lnTo>
                  <a:lnTo>
                    <a:pt x="21600" y="0"/>
                  </a:lnTo>
                  <a:moveTo>
                    <a:pt x="16329" y="5399"/>
                  </a:moveTo>
                  <a:lnTo>
                    <a:pt x="1632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31" name="Rectangle 8"/>
            <p:cNvSpPr txBox="1"/>
            <p:nvPr/>
          </p:nvSpPr>
          <p:spPr>
            <a:xfrm>
              <a:off x="2521333" y="1674812"/>
              <a:ext cx="233178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R</a:t>
              </a:r>
            </a:p>
          </p:txBody>
        </p:sp>
        <p:sp>
          <p:nvSpPr>
            <p:cNvPr id="9932" name="Rectangle 9"/>
            <p:cNvSpPr txBox="1"/>
            <p:nvPr/>
          </p:nvSpPr>
          <p:spPr>
            <a:xfrm>
              <a:off x="937038" y="39687"/>
              <a:ext cx="243075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G</a:t>
              </a:r>
            </a:p>
          </p:txBody>
        </p:sp>
        <p:sp>
          <p:nvSpPr>
            <p:cNvPr id="9933" name="Rectangle 10"/>
            <p:cNvSpPr txBox="1"/>
            <p:nvPr/>
          </p:nvSpPr>
          <p:spPr>
            <a:xfrm>
              <a:off x="2004715" y="1652587"/>
              <a:ext cx="351943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1.0</a:t>
              </a:r>
            </a:p>
          </p:txBody>
        </p:sp>
        <p:sp>
          <p:nvSpPr>
            <p:cNvPr id="9934" name="Rectangle 11"/>
            <p:cNvSpPr txBox="1"/>
            <p:nvPr/>
          </p:nvSpPr>
          <p:spPr>
            <a:xfrm>
              <a:off x="559372" y="320674"/>
              <a:ext cx="351943" cy="28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1.0</a:t>
              </a:r>
            </a:p>
          </p:txBody>
        </p:sp>
        <p:sp>
          <p:nvSpPr>
            <p:cNvPr id="9935" name="Rectangle 12"/>
            <p:cNvSpPr txBox="1"/>
            <p:nvPr/>
          </p:nvSpPr>
          <p:spPr>
            <a:xfrm>
              <a:off x="422795" y="2039937"/>
              <a:ext cx="351943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1.0</a:t>
              </a:r>
            </a:p>
          </p:txBody>
        </p:sp>
        <p:sp>
          <p:nvSpPr>
            <p:cNvPr id="9936" name="Rectangle 13"/>
            <p:cNvSpPr txBox="1"/>
            <p:nvPr/>
          </p:nvSpPr>
          <p:spPr>
            <a:xfrm>
              <a:off x="2041531" y="277812"/>
              <a:ext cx="233179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Y</a:t>
              </a:r>
            </a:p>
          </p:txBody>
        </p:sp>
        <p:sp>
          <p:nvSpPr>
            <p:cNvPr id="9937" name="Rectangle 14"/>
            <p:cNvSpPr txBox="1"/>
            <p:nvPr/>
          </p:nvSpPr>
          <p:spPr>
            <a:xfrm>
              <a:off x="1649614" y="2027237"/>
              <a:ext cx="272593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M</a:t>
              </a:r>
            </a:p>
          </p:txBody>
        </p:sp>
        <p:sp>
          <p:nvSpPr>
            <p:cNvPr id="9938" name="Rectangle 15"/>
            <p:cNvSpPr txBox="1"/>
            <p:nvPr/>
          </p:nvSpPr>
          <p:spPr>
            <a:xfrm>
              <a:off x="279092" y="806449"/>
              <a:ext cx="233178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</a:t>
              </a:r>
            </a:p>
          </p:txBody>
        </p:sp>
        <p:sp>
          <p:nvSpPr>
            <p:cNvPr id="9939" name="Rectangle 16"/>
            <p:cNvSpPr txBox="1"/>
            <p:nvPr/>
          </p:nvSpPr>
          <p:spPr>
            <a:xfrm>
              <a:off x="1477408" y="606424"/>
              <a:ext cx="282577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W</a:t>
              </a:r>
            </a:p>
          </p:txBody>
        </p:sp>
        <p:sp>
          <p:nvSpPr>
            <p:cNvPr id="9940" name="Rectangle 17"/>
            <p:cNvSpPr txBox="1"/>
            <p:nvPr/>
          </p:nvSpPr>
          <p:spPr>
            <a:xfrm>
              <a:off x="855091" y="1370012"/>
              <a:ext cx="243076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K</a:t>
              </a:r>
            </a:p>
          </p:txBody>
        </p:sp>
        <p:sp>
          <p:nvSpPr>
            <p:cNvPr id="9941" name="Rectangle 18"/>
            <p:cNvSpPr txBox="1"/>
            <p:nvPr/>
          </p:nvSpPr>
          <p:spPr>
            <a:xfrm>
              <a:off x="1998777" y="1379537"/>
              <a:ext cx="836031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vermelho</a:t>
              </a:r>
            </a:p>
          </p:txBody>
        </p:sp>
        <p:sp>
          <p:nvSpPr>
            <p:cNvPr id="9942" name="Rectangle 19"/>
            <p:cNvSpPr txBox="1"/>
            <p:nvPr/>
          </p:nvSpPr>
          <p:spPr>
            <a:xfrm>
              <a:off x="592626" y="1771649"/>
              <a:ext cx="430946" cy="28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azul</a:t>
              </a:r>
            </a:p>
          </p:txBody>
        </p:sp>
        <p:sp>
          <p:nvSpPr>
            <p:cNvPr id="9943" name="Rectangle 20"/>
            <p:cNvSpPr txBox="1"/>
            <p:nvPr/>
          </p:nvSpPr>
          <p:spPr>
            <a:xfrm>
              <a:off x="1045112" y="1381124"/>
              <a:ext cx="510036" cy="28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preto</a:t>
              </a:r>
            </a:p>
          </p:txBody>
        </p:sp>
        <p:sp>
          <p:nvSpPr>
            <p:cNvPr id="9944" name="Rectangle 21"/>
            <p:cNvSpPr txBox="1"/>
            <p:nvPr/>
          </p:nvSpPr>
          <p:spPr>
            <a:xfrm>
              <a:off x="865780" y="261937"/>
              <a:ext cx="549537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verde</a:t>
              </a:r>
            </a:p>
          </p:txBody>
        </p:sp>
        <p:sp>
          <p:nvSpPr>
            <p:cNvPr id="9945" name="Rectangle 22"/>
            <p:cNvSpPr txBox="1"/>
            <p:nvPr/>
          </p:nvSpPr>
          <p:spPr>
            <a:xfrm>
              <a:off x="2037968" y="479424"/>
              <a:ext cx="747132" cy="28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amarelo</a:t>
              </a:r>
            </a:p>
          </p:txBody>
        </p:sp>
        <p:sp>
          <p:nvSpPr>
            <p:cNvPr id="9946" name="Rectangle 23"/>
            <p:cNvSpPr txBox="1"/>
            <p:nvPr/>
          </p:nvSpPr>
          <p:spPr>
            <a:xfrm>
              <a:off x="0" y="963612"/>
              <a:ext cx="529830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ciano</a:t>
              </a:r>
            </a:p>
          </p:txBody>
        </p:sp>
        <p:sp>
          <p:nvSpPr>
            <p:cNvPr id="9947" name="Rectangle 24"/>
            <p:cNvSpPr txBox="1"/>
            <p:nvPr/>
          </p:nvSpPr>
          <p:spPr>
            <a:xfrm>
              <a:off x="1541540" y="2176462"/>
              <a:ext cx="796704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magenta</a:t>
              </a:r>
            </a:p>
          </p:txBody>
        </p:sp>
        <p:sp>
          <p:nvSpPr>
            <p:cNvPr id="9948" name="Rectangle 25"/>
            <p:cNvSpPr txBox="1"/>
            <p:nvPr/>
          </p:nvSpPr>
          <p:spPr>
            <a:xfrm>
              <a:off x="1015421" y="884237"/>
              <a:ext cx="648421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branco</a:t>
              </a:r>
            </a:p>
          </p:txBody>
        </p:sp>
        <p:sp>
          <p:nvSpPr>
            <p:cNvPr id="9949" name="Line 26"/>
            <p:cNvSpPr/>
            <p:nvPr/>
          </p:nvSpPr>
          <p:spPr>
            <a:xfrm flipV="1">
              <a:off x="1665334" y="525462"/>
              <a:ext cx="372916" cy="3698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0" name="Line 27"/>
            <p:cNvSpPr/>
            <p:nvPr/>
          </p:nvSpPr>
          <p:spPr>
            <a:xfrm flipH="1">
              <a:off x="1664146" y="915987"/>
              <a:ext cx="1" cy="11001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1" name="Line 28"/>
            <p:cNvSpPr/>
            <p:nvPr/>
          </p:nvSpPr>
          <p:spPr>
            <a:xfrm flipH="1" flipV="1">
              <a:off x="506210" y="906462"/>
              <a:ext cx="11484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2" name="Oval 29"/>
            <p:cNvSpPr/>
            <p:nvPr/>
          </p:nvSpPr>
          <p:spPr>
            <a:xfrm>
              <a:off x="1616641" y="868362"/>
              <a:ext cx="61757" cy="603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3" name="Oval 30"/>
            <p:cNvSpPr/>
            <p:nvPr/>
          </p:nvSpPr>
          <p:spPr>
            <a:xfrm>
              <a:off x="837557" y="1611312"/>
              <a:ext cx="61757" cy="603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4" name="Line 31"/>
            <p:cNvSpPr/>
            <p:nvPr/>
          </p:nvSpPr>
          <p:spPr>
            <a:xfrm>
              <a:off x="4175978" y="1646237"/>
              <a:ext cx="199046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5" name="Line 32"/>
            <p:cNvSpPr/>
            <p:nvPr/>
          </p:nvSpPr>
          <p:spPr>
            <a:xfrm flipV="1">
              <a:off x="4306617" y="146050"/>
              <a:ext cx="1" cy="16668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6" name="Line 33"/>
            <p:cNvSpPr/>
            <p:nvPr/>
          </p:nvSpPr>
          <p:spPr>
            <a:xfrm flipH="1">
              <a:off x="3529909" y="1644649"/>
              <a:ext cx="779084" cy="7874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7" name="AutoShape 34"/>
            <p:cNvSpPr/>
            <p:nvPr/>
          </p:nvSpPr>
          <p:spPr>
            <a:xfrm>
              <a:off x="3934890" y="533399"/>
              <a:ext cx="1523727" cy="148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399"/>
                  </a:moveTo>
                  <a:lnTo>
                    <a:pt x="5271" y="0"/>
                  </a:lnTo>
                  <a:lnTo>
                    <a:pt x="21600" y="0"/>
                  </a:lnTo>
                  <a:lnTo>
                    <a:pt x="21600" y="16201"/>
                  </a:lnTo>
                  <a:lnTo>
                    <a:pt x="16329" y="21600"/>
                  </a:lnTo>
                  <a:lnTo>
                    <a:pt x="0" y="21600"/>
                  </a:lnTo>
                  <a:close/>
                  <a:moveTo>
                    <a:pt x="0" y="5399"/>
                  </a:moveTo>
                  <a:lnTo>
                    <a:pt x="16329" y="5399"/>
                  </a:lnTo>
                  <a:lnTo>
                    <a:pt x="21600" y="0"/>
                  </a:lnTo>
                  <a:moveTo>
                    <a:pt x="16329" y="5399"/>
                  </a:moveTo>
                  <a:lnTo>
                    <a:pt x="16329" y="2160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8" name="Rectangle 35"/>
            <p:cNvSpPr txBox="1"/>
            <p:nvPr/>
          </p:nvSpPr>
          <p:spPr>
            <a:xfrm>
              <a:off x="5434583" y="1652587"/>
              <a:ext cx="351943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1.0</a:t>
              </a:r>
            </a:p>
          </p:txBody>
        </p:sp>
        <p:sp>
          <p:nvSpPr>
            <p:cNvPr id="9959" name="Rectangle 36"/>
            <p:cNvSpPr txBox="1"/>
            <p:nvPr/>
          </p:nvSpPr>
          <p:spPr>
            <a:xfrm>
              <a:off x="3988053" y="320674"/>
              <a:ext cx="351943" cy="28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1.0</a:t>
              </a:r>
            </a:p>
          </p:txBody>
        </p:sp>
        <p:sp>
          <p:nvSpPr>
            <p:cNvPr id="9960" name="Rectangle 37"/>
            <p:cNvSpPr txBox="1"/>
            <p:nvPr/>
          </p:nvSpPr>
          <p:spPr>
            <a:xfrm>
              <a:off x="3849100" y="2039937"/>
              <a:ext cx="351943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1.0</a:t>
              </a:r>
            </a:p>
          </p:txBody>
        </p:sp>
        <p:sp>
          <p:nvSpPr>
            <p:cNvPr id="9961" name="Rectangle 38"/>
            <p:cNvSpPr txBox="1"/>
            <p:nvPr/>
          </p:nvSpPr>
          <p:spPr>
            <a:xfrm>
              <a:off x="5945263" y="1716087"/>
              <a:ext cx="233178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Y</a:t>
              </a:r>
            </a:p>
          </p:txBody>
        </p:sp>
        <p:sp>
          <p:nvSpPr>
            <p:cNvPr id="9962" name="Rectangle 39"/>
            <p:cNvSpPr txBox="1"/>
            <p:nvPr/>
          </p:nvSpPr>
          <p:spPr>
            <a:xfrm>
              <a:off x="3700647" y="2314574"/>
              <a:ext cx="272593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M</a:t>
              </a:r>
            </a:p>
          </p:txBody>
        </p:sp>
        <p:sp>
          <p:nvSpPr>
            <p:cNvPr id="9963" name="Rectangle 40"/>
            <p:cNvSpPr txBox="1"/>
            <p:nvPr/>
          </p:nvSpPr>
          <p:spPr>
            <a:xfrm>
              <a:off x="4337215" y="0"/>
              <a:ext cx="233178" cy="287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</a:t>
              </a:r>
            </a:p>
          </p:txBody>
        </p:sp>
        <p:sp>
          <p:nvSpPr>
            <p:cNvPr id="9964" name="Rectangle 41"/>
            <p:cNvSpPr txBox="1"/>
            <p:nvPr/>
          </p:nvSpPr>
          <p:spPr>
            <a:xfrm>
              <a:off x="4299211" y="1376362"/>
              <a:ext cx="282577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W</a:t>
              </a:r>
            </a:p>
          </p:txBody>
        </p:sp>
        <p:sp>
          <p:nvSpPr>
            <p:cNvPr id="9965" name="Rectangle 42"/>
            <p:cNvSpPr txBox="1"/>
            <p:nvPr/>
          </p:nvSpPr>
          <p:spPr>
            <a:xfrm>
              <a:off x="5130550" y="906462"/>
              <a:ext cx="243076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 i="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K</a:t>
              </a:r>
            </a:p>
          </p:txBody>
        </p:sp>
        <p:sp>
          <p:nvSpPr>
            <p:cNvPr id="9966" name="Rectangle 43"/>
            <p:cNvSpPr txBox="1"/>
            <p:nvPr/>
          </p:nvSpPr>
          <p:spPr>
            <a:xfrm>
              <a:off x="4537924" y="638174"/>
              <a:ext cx="510036" cy="28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preto</a:t>
              </a:r>
            </a:p>
          </p:txBody>
        </p:sp>
        <p:sp>
          <p:nvSpPr>
            <p:cNvPr id="9967" name="Rectangle 44"/>
            <p:cNvSpPr txBox="1"/>
            <p:nvPr/>
          </p:nvSpPr>
          <p:spPr>
            <a:xfrm>
              <a:off x="5465461" y="1323974"/>
              <a:ext cx="747132" cy="28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amarelo</a:t>
              </a:r>
            </a:p>
          </p:txBody>
        </p:sp>
        <p:sp>
          <p:nvSpPr>
            <p:cNvPr id="9968" name="Rectangle 45"/>
            <p:cNvSpPr txBox="1"/>
            <p:nvPr/>
          </p:nvSpPr>
          <p:spPr>
            <a:xfrm>
              <a:off x="4321776" y="258762"/>
              <a:ext cx="529830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ciano</a:t>
              </a:r>
            </a:p>
          </p:txBody>
        </p:sp>
        <p:sp>
          <p:nvSpPr>
            <p:cNvPr id="9969" name="Rectangle 46"/>
            <p:cNvSpPr txBox="1"/>
            <p:nvPr/>
          </p:nvSpPr>
          <p:spPr>
            <a:xfrm>
              <a:off x="3991615" y="1741487"/>
              <a:ext cx="780833" cy="49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magenta</a:t>
              </a:r>
            </a:p>
          </p:txBody>
        </p:sp>
        <p:sp>
          <p:nvSpPr>
            <p:cNvPr id="9970" name="Rectangle 47"/>
            <p:cNvSpPr txBox="1"/>
            <p:nvPr/>
          </p:nvSpPr>
          <p:spPr>
            <a:xfrm>
              <a:off x="4530798" y="1357312"/>
              <a:ext cx="648422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branco</a:t>
              </a:r>
            </a:p>
          </p:txBody>
        </p:sp>
        <p:sp>
          <p:nvSpPr>
            <p:cNvPr id="9971" name="Oval 48"/>
            <p:cNvSpPr/>
            <p:nvPr/>
          </p:nvSpPr>
          <p:spPr>
            <a:xfrm>
              <a:off x="5045321" y="868362"/>
              <a:ext cx="61757" cy="603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72" name="Oval 49"/>
            <p:cNvSpPr/>
            <p:nvPr/>
          </p:nvSpPr>
          <p:spPr>
            <a:xfrm>
              <a:off x="4266238" y="1611312"/>
              <a:ext cx="61757" cy="6032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73" name="Rectangle 50"/>
            <p:cNvSpPr txBox="1"/>
            <p:nvPr/>
          </p:nvSpPr>
          <p:spPr>
            <a:xfrm>
              <a:off x="5350261" y="253999"/>
              <a:ext cx="549538" cy="28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verde</a:t>
              </a:r>
            </a:p>
          </p:txBody>
        </p:sp>
        <p:sp>
          <p:nvSpPr>
            <p:cNvPr id="9974" name="Rectangle 51"/>
            <p:cNvSpPr txBox="1"/>
            <p:nvPr/>
          </p:nvSpPr>
          <p:spPr>
            <a:xfrm>
              <a:off x="4783763" y="2074862"/>
              <a:ext cx="836031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vermelho</a:t>
              </a:r>
            </a:p>
          </p:txBody>
        </p:sp>
        <p:sp>
          <p:nvSpPr>
            <p:cNvPr id="9975" name="Rectangle 52"/>
            <p:cNvSpPr txBox="1"/>
            <p:nvPr/>
          </p:nvSpPr>
          <p:spPr>
            <a:xfrm>
              <a:off x="3510626" y="909637"/>
              <a:ext cx="430947" cy="28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azul</a:t>
              </a:r>
            </a:p>
          </p:txBody>
        </p:sp>
        <p:sp>
          <p:nvSpPr>
            <p:cNvPr id="9976" name="AutoShape 53"/>
            <p:cNvSpPr/>
            <p:nvPr/>
          </p:nvSpPr>
          <p:spPr>
            <a:xfrm>
              <a:off x="2928969" y="1001712"/>
              <a:ext cx="501180" cy="211138"/>
            </a:xfrm>
            <a:prstGeom prst="rightArrow">
              <a:avLst>
                <a:gd name="adj1" fmla="val 50000"/>
                <a:gd name="adj2" fmla="val 158661"/>
              </a:avLst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77" name="Rectangle 54"/>
            <p:cNvSpPr txBox="1"/>
            <p:nvPr/>
          </p:nvSpPr>
          <p:spPr>
            <a:xfrm>
              <a:off x="597376" y="3021012"/>
              <a:ext cx="549277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(r,g,b)</a:t>
              </a:r>
            </a:p>
          </p:txBody>
        </p:sp>
        <p:sp>
          <p:nvSpPr>
            <p:cNvPr id="9978" name="Rectangle 55"/>
            <p:cNvSpPr txBox="1"/>
            <p:nvPr/>
          </p:nvSpPr>
          <p:spPr>
            <a:xfrm>
              <a:off x="4618683" y="3021012"/>
              <a:ext cx="608225" cy="287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400" b="1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(c,m,y)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80" name="Object 58"/>
              <p:cNvSpPr txBox="1"/>
              <p:nvPr/>
            </p:nvSpPr>
            <p:spPr>
              <a:xfrm>
                <a:off x="3239769" y="4889500"/>
                <a:ext cx="2277112" cy="15605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/>
              </a:bodyPr>
              <a:lstStyle>
                <a:lvl1pPr>
                  <a:defRPr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eqArr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𝐶</m:t>
                              </m:r>
                            </m:e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𝑀</m:t>
                              </m:r>
                            </m:e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d>
                        <m:d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eqArr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d>
                        <m:d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eqArrPr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𝑅</m:t>
                              </m:r>
                            </m:e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𝐺</m:t>
                              </m:r>
                            </m:e>
                            <m:e>
                              <m: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9980" name="Object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769" y="4889500"/>
                <a:ext cx="2277112" cy="15605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81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459042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3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9984" name="Date Placeholder 3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998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Sistemas de cor dependentes de dispositivo - CMYK</a:t>
            </a:r>
          </a:p>
        </p:txBody>
      </p:sp>
      <p:sp>
        <p:nvSpPr>
          <p:cNvPr id="9986" name="Rectangle 3"/>
          <p:cNvSpPr/>
          <p:nvPr/>
        </p:nvSpPr>
        <p:spPr>
          <a:xfrm>
            <a:off x="5476602" y="4292599"/>
            <a:ext cx="2223047" cy="195674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/>
          </a:ln>
          <a:effectLst>
            <a:outerShdw dist="107762" dir="2700000" rotWithShape="0">
              <a:srgbClr val="CECECE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 := 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ea typeface="Symbol"/>
                <a:cs typeface="Symbol"/>
                <a:sym typeface="Symbol"/>
              </a:rPr>
              <a:t>a</a:t>
            </a: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min (C, M, Y)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i="0">
                <a:latin typeface="Symbol"/>
                <a:ea typeface="Symbol"/>
                <a:cs typeface="Symbol"/>
                <a:sym typeface="Symbol"/>
              </a:defRPr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sym typeface="Symbol"/>
              </a:rPr>
              <a:t>a  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sym typeface="Symbol"/>
              </a:rPr>
              <a:t>Î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sym typeface="Symbol"/>
              </a:rPr>
              <a:t> 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sym typeface="Symbol"/>
              </a:rPr>
              <a:t>[0,1]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latin typeface="+mj-lt"/>
                <a:ea typeface="+mj-ea"/>
                <a:cs typeface="+mj-cs"/>
                <a:sym typeface="Arial"/>
              </a:defRPr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 := C - K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 := M - K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 :=  Y - K</a:t>
            </a:r>
          </a:p>
        </p:txBody>
      </p:sp>
      <p:sp>
        <p:nvSpPr>
          <p:cNvPr id="9987" name="Rectangle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 sistema CMYK usa o preto (blacK) porque o pigmento (carbono) é mais barato;</a:t>
            </a:r>
          </a:p>
          <a:p>
            <a:r>
              <a:t>A superposição de ciano, magenta e amarelo para produzir preto gera um tom meio puxado para o marron.</a:t>
            </a:r>
          </a:p>
        </p:txBody>
      </p:sp>
      <p:sp>
        <p:nvSpPr>
          <p:cNvPr id="9988" name="Line 5"/>
          <p:cNvSpPr/>
          <p:nvPr/>
        </p:nvSpPr>
        <p:spPr>
          <a:xfrm flipV="1">
            <a:off x="1649413" y="3849687"/>
            <a:ext cx="1" cy="1589088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989" name="Line 6"/>
          <p:cNvSpPr/>
          <p:nvPr/>
        </p:nvSpPr>
        <p:spPr>
          <a:xfrm>
            <a:off x="1301749" y="5311775"/>
            <a:ext cx="2230439" cy="0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990" name="Line 7"/>
          <p:cNvSpPr/>
          <p:nvPr/>
        </p:nvSpPr>
        <p:spPr>
          <a:xfrm flipH="1">
            <a:off x="608012" y="5184775"/>
            <a:ext cx="1212851" cy="885826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991" name="Line 8"/>
          <p:cNvSpPr/>
          <p:nvPr/>
        </p:nvSpPr>
        <p:spPr>
          <a:xfrm flipV="1">
            <a:off x="1627188" y="4524374"/>
            <a:ext cx="676276" cy="801690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992" name="Rectangle 9"/>
          <p:cNvSpPr txBox="1"/>
          <p:nvPr/>
        </p:nvSpPr>
        <p:spPr>
          <a:xfrm>
            <a:off x="3475037" y="5434012"/>
            <a:ext cx="252885" cy="28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4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</a:p>
        </p:txBody>
      </p:sp>
      <p:sp>
        <p:nvSpPr>
          <p:cNvPr id="9993" name="Rectangle 10"/>
          <p:cNvSpPr txBox="1"/>
          <p:nvPr/>
        </p:nvSpPr>
        <p:spPr>
          <a:xfrm>
            <a:off x="1685925" y="3690937"/>
            <a:ext cx="223368" cy="28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4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</a:p>
        </p:txBody>
      </p:sp>
      <p:sp>
        <p:nvSpPr>
          <p:cNvPr id="9994" name="Rectangle 11"/>
          <p:cNvSpPr txBox="1"/>
          <p:nvPr/>
        </p:nvSpPr>
        <p:spPr>
          <a:xfrm>
            <a:off x="2282825" y="4238624"/>
            <a:ext cx="233178" cy="28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4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</a:p>
        </p:txBody>
      </p:sp>
      <p:sp>
        <p:nvSpPr>
          <p:cNvPr id="9995" name="Rectangle 12"/>
          <p:cNvSpPr txBox="1"/>
          <p:nvPr/>
        </p:nvSpPr>
        <p:spPr>
          <a:xfrm>
            <a:off x="725487" y="6095999"/>
            <a:ext cx="233178" cy="289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14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</a:p>
        </p:txBody>
      </p:sp>
      <p:sp>
        <p:nvSpPr>
          <p:cNvPr id="9996" name="Oval 13"/>
          <p:cNvSpPr/>
          <p:nvPr/>
        </p:nvSpPr>
        <p:spPr>
          <a:xfrm>
            <a:off x="1581150" y="5276850"/>
            <a:ext cx="134938" cy="9842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9997" name="Rectangle 14"/>
          <p:cNvSpPr txBox="1"/>
          <p:nvPr/>
        </p:nvSpPr>
        <p:spPr>
          <a:xfrm>
            <a:off x="1582737" y="5775325"/>
            <a:ext cx="1468749" cy="4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base linearmente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Arial"/>
              </a:defRPr>
            </a:pPr>
            <a:r>
              <a:rPr kumimoji="0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dependente</a:t>
            </a:r>
          </a:p>
        </p:txBody>
      </p:sp>
      <p:sp>
        <p:nvSpPr>
          <p:cNvPr id="999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699312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0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10001" name="Date Placeholder 4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10002" name="Rectangle 2"/>
          <p:cNvSpPr txBox="1"/>
          <p:nvPr/>
        </p:nvSpPr>
        <p:spPr>
          <a:xfrm>
            <a:off x="2560638" y="2057400"/>
            <a:ext cx="3346847" cy="471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6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 + M + Y = K  (black)</a:t>
            </a:r>
          </a:p>
        </p:txBody>
      </p:sp>
      <p:sp>
        <p:nvSpPr>
          <p:cNvPr id="10003" name="Line 3"/>
          <p:cNvSpPr/>
          <p:nvPr/>
        </p:nvSpPr>
        <p:spPr>
          <a:xfrm>
            <a:off x="425450" y="5640387"/>
            <a:ext cx="2444751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04" name="Rectangle 4"/>
          <p:cNvSpPr/>
          <p:nvPr/>
        </p:nvSpPr>
        <p:spPr>
          <a:xfrm>
            <a:off x="628650" y="4576762"/>
            <a:ext cx="615950" cy="1046163"/>
          </a:xfrm>
          <a:prstGeom prst="rect">
            <a:avLst/>
          </a:prstGeom>
          <a:solidFill>
            <a:srgbClr val="00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05" name="Rectangle 5"/>
          <p:cNvSpPr/>
          <p:nvPr/>
        </p:nvSpPr>
        <p:spPr>
          <a:xfrm>
            <a:off x="1258887" y="5097462"/>
            <a:ext cx="615951" cy="525463"/>
          </a:xfrm>
          <a:prstGeom prst="rect">
            <a:avLst/>
          </a:prstGeom>
          <a:solidFill>
            <a:srgbClr val="FF00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06" name="Rectangle 6"/>
          <p:cNvSpPr/>
          <p:nvPr/>
        </p:nvSpPr>
        <p:spPr>
          <a:xfrm>
            <a:off x="1890713" y="4906962"/>
            <a:ext cx="615951" cy="7159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07" name="Rectangle 7"/>
          <p:cNvSpPr txBox="1"/>
          <p:nvPr/>
        </p:nvSpPr>
        <p:spPr>
          <a:xfrm>
            <a:off x="409576" y="5648325"/>
            <a:ext cx="645394" cy="40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100</a:t>
            </a:r>
          </a:p>
        </p:txBody>
      </p:sp>
      <p:sp>
        <p:nvSpPr>
          <p:cNvPr id="10008" name="Rectangle 8"/>
          <p:cNvSpPr txBox="1"/>
          <p:nvPr/>
        </p:nvSpPr>
        <p:spPr>
          <a:xfrm>
            <a:off x="1314450" y="5648325"/>
            <a:ext cx="412379" cy="40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50</a:t>
            </a:r>
          </a:p>
        </p:txBody>
      </p:sp>
      <p:sp>
        <p:nvSpPr>
          <p:cNvPr id="10009" name="Rectangle 9"/>
          <p:cNvSpPr txBox="1"/>
          <p:nvPr/>
        </p:nvSpPr>
        <p:spPr>
          <a:xfrm>
            <a:off x="1944688" y="5648325"/>
            <a:ext cx="412378" cy="40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70</a:t>
            </a:r>
          </a:p>
        </p:txBody>
      </p:sp>
      <p:sp>
        <p:nvSpPr>
          <p:cNvPr id="10010" name="Rectangle 10"/>
          <p:cNvSpPr txBox="1"/>
          <p:nvPr/>
        </p:nvSpPr>
        <p:spPr>
          <a:xfrm>
            <a:off x="3143251" y="5092700"/>
            <a:ext cx="279599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</a:t>
            </a:r>
          </a:p>
        </p:txBody>
      </p:sp>
      <p:sp>
        <p:nvSpPr>
          <p:cNvPr id="10011" name="Rectangle 11"/>
          <p:cNvSpPr txBox="1"/>
          <p:nvPr/>
        </p:nvSpPr>
        <p:spPr>
          <a:xfrm>
            <a:off x="5924550" y="5648325"/>
            <a:ext cx="490006" cy="40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50</a:t>
            </a:r>
          </a:p>
        </p:txBody>
      </p:sp>
      <p:sp>
        <p:nvSpPr>
          <p:cNvPr id="10012" name="Line 12"/>
          <p:cNvSpPr/>
          <p:nvPr/>
        </p:nvSpPr>
        <p:spPr>
          <a:xfrm>
            <a:off x="5776912" y="5640387"/>
            <a:ext cx="2444751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13" name="Rectangle 13"/>
          <p:cNvSpPr/>
          <p:nvPr/>
        </p:nvSpPr>
        <p:spPr>
          <a:xfrm>
            <a:off x="5980112" y="5110162"/>
            <a:ext cx="615951" cy="512763"/>
          </a:xfrm>
          <a:prstGeom prst="rect">
            <a:avLst/>
          </a:prstGeom>
          <a:solidFill>
            <a:srgbClr val="00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14" name="Rectangle 14"/>
          <p:cNvSpPr/>
          <p:nvPr/>
        </p:nvSpPr>
        <p:spPr>
          <a:xfrm>
            <a:off x="7240588" y="5478462"/>
            <a:ext cx="615951" cy="1444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15" name="Rectangle 15"/>
          <p:cNvSpPr txBox="1"/>
          <p:nvPr/>
        </p:nvSpPr>
        <p:spPr>
          <a:xfrm>
            <a:off x="6757988" y="5648325"/>
            <a:ext cx="256989" cy="40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0016" name="Rectangle 16"/>
          <p:cNvSpPr txBox="1"/>
          <p:nvPr/>
        </p:nvSpPr>
        <p:spPr>
          <a:xfrm>
            <a:off x="7296151" y="5648325"/>
            <a:ext cx="412379" cy="40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</a:t>
            </a:r>
          </a:p>
        </p:txBody>
      </p:sp>
      <p:grpSp>
        <p:nvGrpSpPr>
          <p:cNvPr id="10020" name="Group 17"/>
          <p:cNvGrpSpPr/>
          <p:nvPr/>
        </p:nvGrpSpPr>
        <p:grpSpPr>
          <a:xfrm>
            <a:off x="3994150" y="5097462"/>
            <a:ext cx="976314" cy="960478"/>
            <a:chOff x="0" y="0"/>
            <a:chExt cx="976312" cy="960476"/>
          </a:xfrm>
        </p:grpSpPr>
        <p:sp>
          <p:nvSpPr>
            <p:cNvPr id="10017" name="Line 18"/>
            <p:cNvSpPr/>
            <p:nvPr/>
          </p:nvSpPr>
          <p:spPr>
            <a:xfrm>
              <a:off x="0" y="543367"/>
              <a:ext cx="97631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18" name="Rectangle 19"/>
            <p:cNvSpPr/>
            <p:nvPr/>
          </p:nvSpPr>
          <p:spPr>
            <a:xfrm>
              <a:off x="177896" y="0"/>
              <a:ext cx="616285" cy="525494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19" name="Rectangle 20"/>
            <p:cNvSpPr txBox="1"/>
            <p:nvPr/>
          </p:nvSpPr>
          <p:spPr>
            <a:xfrm>
              <a:off x="232405" y="550517"/>
              <a:ext cx="412379" cy="40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22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50</a:t>
              </a:r>
            </a:p>
          </p:txBody>
        </p:sp>
      </p:grpSp>
      <p:sp>
        <p:nvSpPr>
          <p:cNvPr id="10021" name="Rectangle 21"/>
          <p:cNvSpPr txBox="1"/>
          <p:nvPr/>
        </p:nvSpPr>
        <p:spPr>
          <a:xfrm>
            <a:off x="5221288" y="5092700"/>
            <a:ext cx="279599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</a:p>
        </p:txBody>
      </p:sp>
      <p:sp>
        <p:nvSpPr>
          <p:cNvPr id="10022" name="Rectangle 22"/>
          <p:cNvSpPr txBox="1"/>
          <p:nvPr/>
        </p:nvSpPr>
        <p:spPr>
          <a:xfrm>
            <a:off x="681037" y="5900737"/>
            <a:ext cx="303375" cy="40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</a:p>
        </p:txBody>
      </p:sp>
      <p:sp>
        <p:nvSpPr>
          <p:cNvPr id="10023" name="Rectangle 23"/>
          <p:cNvSpPr txBox="1"/>
          <p:nvPr/>
        </p:nvSpPr>
        <p:spPr>
          <a:xfrm>
            <a:off x="1381125" y="5900737"/>
            <a:ext cx="334344" cy="40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</a:p>
        </p:txBody>
      </p:sp>
      <p:sp>
        <p:nvSpPr>
          <p:cNvPr id="10024" name="Rectangle 24"/>
          <p:cNvSpPr txBox="1"/>
          <p:nvPr/>
        </p:nvSpPr>
        <p:spPr>
          <a:xfrm>
            <a:off x="2012951" y="5900737"/>
            <a:ext cx="287958" cy="40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</a:p>
        </p:txBody>
      </p:sp>
      <p:sp>
        <p:nvSpPr>
          <p:cNvPr id="10025" name="Rectangle 25"/>
          <p:cNvSpPr txBox="1"/>
          <p:nvPr/>
        </p:nvSpPr>
        <p:spPr>
          <a:xfrm>
            <a:off x="6054725" y="5900737"/>
            <a:ext cx="303375" cy="40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</a:p>
        </p:txBody>
      </p:sp>
      <p:sp>
        <p:nvSpPr>
          <p:cNvPr id="10026" name="Rectangle 26"/>
          <p:cNvSpPr txBox="1"/>
          <p:nvPr/>
        </p:nvSpPr>
        <p:spPr>
          <a:xfrm>
            <a:off x="6756401" y="5900737"/>
            <a:ext cx="334343" cy="40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</a:p>
        </p:txBody>
      </p:sp>
      <p:sp>
        <p:nvSpPr>
          <p:cNvPr id="10027" name="Rectangle 27"/>
          <p:cNvSpPr txBox="1"/>
          <p:nvPr/>
        </p:nvSpPr>
        <p:spPr>
          <a:xfrm>
            <a:off x="7386637" y="5900737"/>
            <a:ext cx="287959" cy="40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</a:p>
        </p:txBody>
      </p:sp>
      <p:sp>
        <p:nvSpPr>
          <p:cNvPr id="10028" name="Rectangle 28"/>
          <p:cNvSpPr txBox="1"/>
          <p:nvPr/>
        </p:nvSpPr>
        <p:spPr>
          <a:xfrm>
            <a:off x="4340225" y="5900737"/>
            <a:ext cx="287959" cy="40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2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</a:t>
            </a:r>
          </a:p>
        </p:txBody>
      </p:sp>
      <p:sp>
        <p:nvSpPr>
          <p:cNvPr id="10029" name="Rectangl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CMY + Black</a:t>
            </a:r>
          </a:p>
        </p:txBody>
      </p:sp>
      <p:sp>
        <p:nvSpPr>
          <p:cNvPr id="10030" name="Rectangle 30"/>
          <p:cNvSpPr txBox="1">
            <a:spLocks noGrp="1"/>
          </p:cNvSpPr>
          <p:nvPr>
            <p:ph type="body" sz="quarter" idx="1"/>
          </p:nvPr>
        </p:nvSpPr>
        <p:spPr>
          <a:xfrm>
            <a:off x="457200" y="2743200"/>
            <a:ext cx="7772400" cy="1600200"/>
          </a:xfrm>
          <a:prstGeom prst="rect">
            <a:avLst/>
          </a:prstGeom>
        </p:spPr>
        <p:txBody>
          <a:bodyPr/>
          <a:lstStyle/>
          <a:p>
            <a:pPr marL="342900" indent="-342900" defTabSz="914400">
              <a:spcBef>
                <a:spcPts val="600"/>
              </a:spcBef>
              <a:defRPr sz="1800"/>
            </a:pPr>
            <a:r>
              <a:t>Using three inks for black is expensive</a:t>
            </a:r>
          </a:p>
          <a:p>
            <a:pPr marL="342900" indent="-342900" defTabSz="914400">
              <a:spcBef>
                <a:spcPts val="600"/>
              </a:spcBef>
              <a:defRPr sz="1800"/>
            </a:pPr>
            <a:r>
              <a:t>C+M+Y = dark brown not black</a:t>
            </a:r>
          </a:p>
          <a:p>
            <a:pPr marL="342900" indent="-342900" defTabSz="914400">
              <a:spcBef>
                <a:spcPts val="600"/>
              </a:spcBef>
              <a:defRPr sz="1800"/>
            </a:pPr>
            <a:r>
              <a:t>Black instead of C+M+Y is crisper with more contrast</a:t>
            </a:r>
          </a:p>
        </p:txBody>
      </p:sp>
      <p:sp>
        <p:nvSpPr>
          <p:cNvPr id="10031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57347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9" name="Picture 269" descr="Picture 269"/>
          <p:cNvPicPr>
            <a:picLocks noChangeAspect="1"/>
          </p:cNvPicPr>
          <p:nvPr/>
        </p:nvPicPr>
        <p:blipFill>
          <a:blip r:embed="rId2"/>
          <a:srcRect r="2431"/>
          <a:stretch>
            <a:fillRect/>
          </a:stretch>
        </p:blipFill>
        <p:spPr>
          <a:xfrm>
            <a:off x="2311400" y="1752600"/>
            <a:ext cx="2162175" cy="1477963"/>
          </a:xfrm>
          <a:prstGeom prst="rect">
            <a:avLst/>
          </a:prstGeom>
          <a:ln w="12700">
            <a:miter lim="400000"/>
          </a:ln>
        </p:spPr>
      </p:pic>
      <p:sp>
        <p:nvSpPr>
          <p:cNvPr id="6970" name="Rectangle 2"/>
          <p:cNvSpPr txBox="1">
            <a:spLocks noGrp="1"/>
          </p:cNvSpPr>
          <p:nvPr>
            <p:ph type="title"/>
          </p:nvPr>
        </p:nvSpPr>
        <p:spPr>
          <a:xfrm>
            <a:off x="228600" y="227013"/>
            <a:ext cx="8674100" cy="8509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Metamerismo e reprodução de cor em CG</a:t>
            </a:r>
          </a:p>
        </p:txBody>
      </p:sp>
      <p:grpSp>
        <p:nvGrpSpPr>
          <p:cNvPr id="6985" name="Group 15"/>
          <p:cNvGrpSpPr/>
          <p:nvPr/>
        </p:nvGrpSpPr>
        <p:grpSpPr>
          <a:xfrm>
            <a:off x="646112" y="2211388"/>
            <a:ext cx="209551" cy="300037"/>
            <a:chOff x="0" y="0"/>
            <a:chExt cx="209550" cy="300036"/>
          </a:xfrm>
        </p:grpSpPr>
        <p:sp>
          <p:nvSpPr>
            <p:cNvPr id="6971" name="Oval 3"/>
            <p:cNvSpPr/>
            <p:nvPr/>
          </p:nvSpPr>
          <p:spPr>
            <a:xfrm>
              <a:off x="154516" y="111353"/>
              <a:ext cx="46567" cy="78877"/>
            </a:xfrm>
            <a:prstGeom prst="ellipse">
              <a:avLst/>
            </a:prstGeom>
            <a:solidFill>
              <a:srgbClr val="9C9C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2" name="Line 4"/>
            <p:cNvSpPr/>
            <p:nvPr/>
          </p:nvSpPr>
          <p:spPr>
            <a:xfrm flipV="1">
              <a:off x="-1" y="41757"/>
              <a:ext cx="201084" cy="1252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3" name="Line 5"/>
            <p:cNvSpPr/>
            <p:nvPr/>
          </p:nvSpPr>
          <p:spPr>
            <a:xfrm>
              <a:off x="6349" y="167030"/>
              <a:ext cx="192617" cy="804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4" name="Line 6"/>
            <p:cNvSpPr/>
            <p:nvPr/>
          </p:nvSpPr>
          <p:spPr>
            <a:xfrm flipH="1">
              <a:off x="167216" y="-1"/>
              <a:ext cx="12701" cy="5567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5" name="Line 7"/>
            <p:cNvSpPr/>
            <p:nvPr/>
          </p:nvSpPr>
          <p:spPr>
            <a:xfrm flipH="1">
              <a:off x="133350" y="18558"/>
              <a:ext cx="6351" cy="5567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6" name="Line 8"/>
            <p:cNvSpPr/>
            <p:nvPr/>
          </p:nvSpPr>
          <p:spPr>
            <a:xfrm flipH="1">
              <a:off x="97367" y="51037"/>
              <a:ext cx="8467" cy="510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7" name="Line 9"/>
            <p:cNvSpPr/>
            <p:nvPr/>
          </p:nvSpPr>
          <p:spPr>
            <a:xfrm flipH="1">
              <a:off x="59266" y="77329"/>
              <a:ext cx="4234" cy="448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8" name="Line 10"/>
            <p:cNvSpPr/>
            <p:nvPr/>
          </p:nvSpPr>
          <p:spPr>
            <a:xfrm>
              <a:off x="184150" y="248999"/>
              <a:ext cx="14817" cy="510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9" name="Line 11"/>
            <p:cNvSpPr/>
            <p:nvPr/>
          </p:nvSpPr>
          <p:spPr>
            <a:xfrm>
              <a:off x="137583" y="235080"/>
              <a:ext cx="10584" cy="3557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80" name="Line 12"/>
            <p:cNvSpPr/>
            <p:nvPr/>
          </p:nvSpPr>
          <p:spPr>
            <a:xfrm>
              <a:off x="57149" y="194869"/>
              <a:ext cx="8467" cy="3247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81" name="Line 13"/>
            <p:cNvSpPr/>
            <p:nvPr/>
          </p:nvSpPr>
          <p:spPr>
            <a:xfrm>
              <a:off x="97366" y="213428"/>
              <a:ext cx="10584" cy="2938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6984" name="Arc 14"/>
            <p:cNvGrpSpPr/>
            <p:nvPr/>
          </p:nvGrpSpPr>
          <p:grpSpPr>
            <a:xfrm>
              <a:off x="152400" y="80422"/>
              <a:ext cx="57150" cy="148473"/>
              <a:chOff x="0" y="0"/>
              <a:chExt cx="57149" cy="148471"/>
            </a:xfrm>
          </p:grpSpPr>
          <p:sp>
            <p:nvSpPr>
              <p:cNvPr id="6982" name="Shape"/>
              <p:cNvSpPr/>
              <p:nvPr/>
            </p:nvSpPr>
            <p:spPr>
              <a:xfrm>
                <a:off x="0" y="-1"/>
                <a:ext cx="57150" cy="148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26" y="0"/>
                    </a:moveTo>
                    <a:cubicBezTo>
                      <a:pt x="13649" y="620"/>
                      <a:pt x="21600" y="5253"/>
                      <a:pt x="21600" y="10766"/>
                    </a:cubicBezTo>
                    <a:cubicBezTo>
                      <a:pt x="21600" y="16749"/>
                      <a:pt x="12281" y="21600"/>
                      <a:pt x="785" y="21600"/>
                    </a:cubicBezTo>
                    <a:cubicBezTo>
                      <a:pt x="523" y="21600"/>
                      <a:pt x="261" y="21597"/>
                      <a:pt x="0" y="21592"/>
                    </a:cubicBezTo>
                    <a:lnTo>
                      <a:pt x="785" y="10766"/>
                    </a:lnTo>
                    <a:close/>
                  </a:path>
                </a:pathLst>
              </a:custGeom>
              <a:solidFill>
                <a:srgbClr val="6767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983" name="Line"/>
              <p:cNvSpPr/>
              <p:nvPr/>
            </p:nvSpPr>
            <p:spPr>
              <a:xfrm>
                <a:off x="0" y="-1"/>
                <a:ext cx="57150" cy="148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26" y="0"/>
                    </a:moveTo>
                    <a:cubicBezTo>
                      <a:pt x="13649" y="620"/>
                      <a:pt x="21600" y="5253"/>
                      <a:pt x="21600" y="10766"/>
                    </a:cubicBezTo>
                    <a:cubicBezTo>
                      <a:pt x="21600" y="16749"/>
                      <a:pt x="12281" y="21600"/>
                      <a:pt x="785" y="21600"/>
                    </a:cubicBezTo>
                    <a:cubicBezTo>
                      <a:pt x="523" y="21600"/>
                      <a:pt x="261" y="21597"/>
                      <a:pt x="0" y="2159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6994" name="Group 271"/>
          <p:cNvGrpSpPr/>
          <p:nvPr/>
        </p:nvGrpSpPr>
        <p:grpSpPr>
          <a:xfrm>
            <a:off x="2451099" y="4162424"/>
            <a:ext cx="1933330" cy="1496942"/>
            <a:chOff x="0" y="0"/>
            <a:chExt cx="1933329" cy="1496940"/>
          </a:xfrm>
        </p:grpSpPr>
        <p:sp>
          <p:nvSpPr>
            <p:cNvPr id="6986" name="Freeform 159"/>
            <p:cNvSpPr/>
            <p:nvPr/>
          </p:nvSpPr>
          <p:spPr>
            <a:xfrm>
              <a:off x="0" y="0"/>
              <a:ext cx="1933329" cy="1496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54"/>
                  </a:moveTo>
                  <a:lnTo>
                    <a:pt x="0" y="20475"/>
                  </a:lnTo>
                  <a:lnTo>
                    <a:pt x="20" y="20642"/>
                  </a:lnTo>
                  <a:lnTo>
                    <a:pt x="82" y="20762"/>
                  </a:lnTo>
                  <a:lnTo>
                    <a:pt x="143" y="20858"/>
                  </a:lnTo>
                  <a:lnTo>
                    <a:pt x="205" y="20977"/>
                  </a:lnTo>
                  <a:lnTo>
                    <a:pt x="369" y="21121"/>
                  </a:lnTo>
                  <a:lnTo>
                    <a:pt x="471" y="21121"/>
                  </a:lnTo>
                  <a:lnTo>
                    <a:pt x="5082" y="21480"/>
                  </a:lnTo>
                  <a:lnTo>
                    <a:pt x="10800" y="21600"/>
                  </a:lnTo>
                  <a:lnTo>
                    <a:pt x="16108" y="21480"/>
                  </a:lnTo>
                  <a:lnTo>
                    <a:pt x="21026" y="21121"/>
                  </a:lnTo>
                  <a:lnTo>
                    <a:pt x="21190" y="21121"/>
                  </a:lnTo>
                  <a:lnTo>
                    <a:pt x="21354" y="21025"/>
                  </a:lnTo>
                  <a:lnTo>
                    <a:pt x="21436" y="20906"/>
                  </a:lnTo>
                  <a:lnTo>
                    <a:pt x="21518" y="20762"/>
                  </a:lnTo>
                  <a:lnTo>
                    <a:pt x="21600" y="20522"/>
                  </a:lnTo>
                  <a:lnTo>
                    <a:pt x="21600" y="838"/>
                  </a:lnTo>
                  <a:lnTo>
                    <a:pt x="21518" y="647"/>
                  </a:lnTo>
                  <a:lnTo>
                    <a:pt x="21416" y="479"/>
                  </a:lnTo>
                  <a:lnTo>
                    <a:pt x="21272" y="359"/>
                  </a:lnTo>
                  <a:lnTo>
                    <a:pt x="21129" y="311"/>
                  </a:lnTo>
                  <a:lnTo>
                    <a:pt x="20985" y="311"/>
                  </a:lnTo>
                  <a:lnTo>
                    <a:pt x="15944" y="48"/>
                  </a:lnTo>
                  <a:lnTo>
                    <a:pt x="10800" y="0"/>
                  </a:lnTo>
                  <a:lnTo>
                    <a:pt x="5554" y="96"/>
                  </a:lnTo>
                  <a:lnTo>
                    <a:pt x="635" y="311"/>
                  </a:lnTo>
                  <a:lnTo>
                    <a:pt x="533" y="311"/>
                  </a:lnTo>
                  <a:lnTo>
                    <a:pt x="389" y="335"/>
                  </a:lnTo>
                  <a:lnTo>
                    <a:pt x="287" y="383"/>
                  </a:lnTo>
                  <a:lnTo>
                    <a:pt x="164" y="479"/>
                  </a:lnTo>
                  <a:lnTo>
                    <a:pt x="102" y="599"/>
                  </a:lnTo>
                  <a:lnTo>
                    <a:pt x="41" y="742"/>
                  </a:lnTo>
                  <a:lnTo>
                    <a:pt x="0" y="886"/>
                  </a:lnTo>
                  <a:lnTo>
                    <a:pt x="0" y="1054"/>
                  </a:lnTo>
                </a:path>
              </a:pathLst>
            </a:custGeom>
            <a:solidFill>
              <a:srgbClr val="9C9C9C"/>
            </a:solidFill>
            <a:ln w="12700" cap="rnd">
              <a:solidFill>
                <a:srgbClr val="DADAD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6991" name="Group 164"/>
            <p:cNvGrpSpPr/>
            <p:nvPr/>
          </p:nvGrpSpPr>
          <p:grpSpPr>
            <a:xfrm>
              <a:off x="74612" y="84137"/>
              <a:ext cx="1801285" cy="1244426"/>
              <a:chOff x="0" y="0"/>
              <a:chExt cx="1801283" cy="1244424"/>
            </a:xfrm>
          </p:grpSpPr>
          <p:sp>
            <p:nvSpPr>
              <p:cNvPr id="6987" name="Freeform 160"/>
              <p:cNvSpPr/>
              <p:nvPr/>
            </p:nvSpPr>
            <p:spPr>
              <a:xfrm>
                <a:off x="0" y="0"/>
                <a:ext cx="1801284" cy="1244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71"/>
                    </a:moveTo>
                    <a:lnTo>
                      <a:pt x="0" y="20499"/>
                    </a:lnTo>
                    <a:lnTo>
                      <a:pt x="51" y="20621"/>
                    </a:lnTo>
                    <a:lnTo>
                      <a:pt x="76" y="20743"/>
                    </a:lnTo>
                    <a:lnTo>
                      <a:pt x="152" y="20866"/>
                    </a:lnTo>
                    <a:lnTo>
                      <a:pt x="203" y="20988"/>
                    </a:lnTo>
                    <a:lnTo>
                      <a:pt x="279" y="21049"/>
                    </a:lnTo>
                    <a:lnTo>
                      <a:pt x="381" y="21110"/>
                    </a:lnTo>
                    <a:lnTo>
                      <a:pt x="482" y="21110"/>
                    </a:lnTo>
                    <a:lnTo>
                      <a:pt x="5102" y="21478"/>
                    </a:lnTo>
                    <a:lnTo>
                      <a:pt x="10787" y="21600"/>
                    </a:lnTo>
                    <a:lnTo>
                      <a:pt x="16118" y="21478"/>
                    </a:lnTo>
                    <a:lnTo>
                      <a:pt x="21042" y="21110"/>
                    </a:lnTo>
                    <a:lnTo>
                      <a:pt x="21194" y="21110"/>
                    </a:lnTo>
                    <a:lnTo>
                      <a:pt x="21346" y="21019"/>
                    </a:lnTo>
                    <a:lnTo>
                      <a:pt x="21448" y="20896"/>
                    </a:lnTo>
                    <a:lnTo>
                      <a:pt x="21524" y="20743"/>
                    </a:lnTo>
                    <a:lnTo>
                      <a:pt x="21600" y="20499"/>
                    </a:lnTo>
                    <a:lnTo>
                      <a:pt x="21600" y="857"/>
                    </a:lnTo>
                    <a:lnTo>
                      <a:pt x="21498" y="642"/>
                    </a:lnTo>
                    <a:lnTo>
                      <a:pt x="21397" y="490"/>
                    </a:lnTo>
                    <a:lnTo>
                      <a:pt x="21295" y="367"/>
                    </a:lnTo>
                    <a:lnTo>
                      <a:pt x="21143" y="337"/>
                    </a:lnTo>
                    <a:lnTo>
                      <a:pt x="20991" y="337"/>
                    </a:lnTo>
                    <a:lnTo>
                      <a:pt x="15965" y="61"/>
                    </a:lnTo>
                    <a:lnTo>
                      <a:pt x="10787" y="0"/>
                    </a:lnTo>
                    <a:lnTo>
                      <a:pt x="5559" y="92"/>
                    </a:lnTo>
                    <a:lnTo>
                      <a:pt x="660" y="337"/>
                    </a:lnTo>
                    <a:lnTo>
                      <a:pt x="406" y="337"/>
                    </a:lnTo>
                    <a:lnTo>
                      <a:pt x="305" y="428"/>
                    </a:lnTo>
                    <a:lnTo>
                      <a:pt x="178" y="490"/>
                    </a:lnTo>
                    <a:lnTo>
                      <a:pt x="127" y="612"/>
                    </a:lnTo>
                    <a:lnTo>
                      <a:pt x="51" y="734"/>
                    </a:lnTo>
                    <a:lnTo>
                      <a:pt x="0" y="887"/>
                    </a:lnTo>
                    <a:lnTo>
                      <a:pt x="0" y="1071"/>
                    </a:lnTo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988" name="Freeform 161"/>
              <p:cNvSpPr/>
              <p:nvPr/>
            </p:nvSpPr>
            <p:spPr>
              <a:xfrm>
                <a:off x="8466" y="623975"/>
                <a:ext cx="1788585" cy="620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882"/>
                    </a:moveTo>
                    <a:lnTo>
                      <a:pt x="102" y="20373"/>
                    </a:lnTo>
                    <a:lnTo>
                      <a:pt x="179" y="20495"/>
                    </a:lnTo>
                    <a:lnTo>
                      <a:pt x="281" y="20618"/>
                    </a:lnTo>
                    <a:lnTo>
                      <a:pt x="383" y="20618"/>
                    </a:lnTo>
                    <a:lnTo>
                      <a:pt x="5036" y="21355"/>
                    </a:lnTo>
                    <a:lnTo>
                      <a:pt x="10787" y="21600"/>
                    </a:lnTo>
                    <a:lnTo>
                      <a:pt x="16130" y="21355"/>
                    </a:lnTo>
                    <a:lnTo>
                      <a:pt x="21089" y="20618"/>
                    </a:lnTo>
                    <a:lnTo>
                      <a:pt x="21242" y="20618"/>
                    </a:lnTo>
                    <a:lnTo>
                      <a:pt x="21396" y="20434"/>
                    </a:lnTo>
                    <a:lnTo>
                      <a:pt x="21498" y="20189"/>
                    </a:lnTo>
                    <a:lnTo>
                      <a:pt x="21600" y="19882"/>
                    </a:lnTo>
                    <a:lnTo>
                      <a:pt x="10787" y="0"/>
                    </a:lnTo>
                    <a:lnTo>
                      <a:pt x="0" y="19882"/>
                    </a:lnTo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989" name="Freeform 162"/>
              <p:cNvSpPr/>
              <p:nvPr/>
            </p:nvSpPr>
            <p:spPr>
              <a:xfrm>
                <a:off x="10583" y="0"/>
                <a:ext cx="1775885" cy="623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9" y="21600"/>
                    </a:moveTo>
                    <a:lnTo>
                      <a:pt x="21600" y="976"/>
                    </a:lnTo>
                    <a:lnTo>
                      <a:pt x="21446" y="732"/>
                    </a:lnTo>
                    <a:lnTo>
                      <a:pt x="21317" y="671"/>
                    </a:lnTo>
                    <a:lnTo>
                      <a:pt x="21162" y="671"/>
                    </a:lnTo>
                    <a:lnTo>
                      <a:pt x="16065" y="122"/>
                    </a:lnTo>
                    <a:lnTo>
                      <a:pt x="10839" y="0"/>
                    </a:lnTo>
                    <a:lnTo>
                      <a:pt x="5509" y="244"/>
                    </a:lnTo>
                    <a:lnTo>
                      <a:pt x="541" y="671"/>
                    </a:lnTo>
                    <a:lnTo>
                      <a:pt x="283" y="671"/>
                    </a:lnTo>
                    <a:lnTo>
                      <a:pt x="180" y="793"/>
                    </a:lnTo>
                    <a:lnTo>
                      <a:pt x="51" y="976"/>
                    </a:lnTo>
                    <a:lnTo>
                      <a:pt x="0" y="1220"/>
                    </a:lnTo>
                    <a:lnTo>
                      <a:pt x="10839" y="21600"/>
                    </a:lnTo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990" name="Freeform 163"/>
              <p:cNvSpPr/>
              <p:nvPr/>
            </p:nvSpPr>
            <p:spPr>
              <a:xfrm>
                <a:off x="59266" y="40540"/>
                <a:ext cx="1682752" cy="1163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47"/>
                    </a:moveTo>
                    <a:lnTo>
                      <a:pt x="0" y="20487"/>
                    </a:lnTo>
                    <a:lnTo>
                      <a:pt x="27" y="20651"/>
                    </a:lnTo>
                    <a:lnTo>
                      <a:pt x="82" y="20782"/>
                    </a:lnTo>
                    <a:lnTo>
                      <a:pt x="190" y="20978"/>
                    </a:lnTo>
                    <a:lnTo>
                      <a:pt x="299" y="21076"/>
                    </a:lnTo>
                    <a:lnTo>
                      <a:pt x="462" y="21142"/>
                    </a:lnTo>
                    <a:lnTo>
                      <a:pt x="5081" y="21469"/>
                    </a:lnTo>
                    <a:lnTo>
                      <a:pt x="10786" y="21600"/>
                    </a:lnTo>
                    <a:lnTo>
                      <a:pt x="16112" y="21469"/>
                    </a:lnTo>
                    <a:lnTo>
                      <a:pt x="21057" y="21142"/>
                    </a:lnTo>
                    <a:lnTo>
                      <a:pt x="21192" y="21109"/>
                    </a:lnTo>
                    <a:lnTo>
                      <a:pt x="21355" y="21044"/>
                    </a:lnTo>
                    <a:lnTo>
                      <a:pt x="21464" y="20913"/>
                    </a:lnTo>
                    <a:lnTo>
                      <a:pt x="21546" y="20782"/>
                    </a:lnTo>
                    <a:lnTo>
                      <a:pt x="21600" y="20520"/>
                    </a:lnTo>
                    <a:lnTo>
                      <a:pt x="21600" y="851"/>
                    </a:lnTo>
                    <a:lnTo>
                      <a:pt x="21518" y="655"/>
                    </a:lnTo>
                    <a:lnTo>
                      <a:pt x="21410" y="491"/>
                    </a:lnTo>
                    <a:lnTo>
                      <a:pt x="21274" y="393"/>
                    </a:lnTo>
                    <a:lnTo>
                      <a:pt x="21165" y="327"/>
                    </a:lnTo>
                    <a:lnTo>
                      <a:pt x="20975" y="327"/>
                    </a:lnTo>
                    <a:lnTo>
                      <a:pt x="15976" y="33"/>
                    </a:lnTo>
                    <a:lnTo>
                      <a:pt x="10786" y="0"/>
                    </a:lnTo>
                    <a:lnTo>
                      <a:pt x="5570" y="98"/>
                    </a:lnTo>
                    <a:lnTo>
                      <a:pt x="625" y="327"/>
                    </a:lnTo>
                    <a:lnTo>
                      <a:pt x="408" y="327"/>
                    </a:lnTo>
                    <a:lnTo>
                      <a:pt x="299" y="393"/>
                    </a:lnTo>
                    <a:lnTo>
                      <a:pt x="163" y="491"/>
                    </a:lnTo>
                    <a:lnTo>
                      <a:pt x="109" y="589"/>
                    </a:lnTo>
                    <a:lnTo>
                      <a:pt x="27" y="720"/>
                    </a:lnTo>
                    <a:lnTo>
                      <a:pt x="0" y="884"/>
                    </a:lnTo>
                    <a:lnTo>
                      <a:pt x="0" y="1047"/>
                    </a:lnTo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6992" name="Picture 270" descr="Picture 2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00" y="161925"/>
              <a:ext cx="1619251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93" name="Freeform 229"/>
            <p:cNvSpPr/>
            <p:nvPr/>
          </p:nvSpPr>
          <p:spPr>
            <a:xfrm>
              <a:off x="1719263" y="1400175"/>
              <a:ext cx="75686" cy="23906"/>
            </a:xfrm>
            <a:prstGeom prst="rect">
              <a:avLst/>
            </a:prstGeom>
            <a:solidFill>
              <a:srgbClr val="00FF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009" name="Group 243"/>
          <p:cNvGrpSpPr/>
          <p:nvPr/>
        </p:nvGrpSpPr>
        <p:grpSpPr>
          <a:xfrm>
            <a:off x="439737" y="4594224"/>
            <a:ext cx="209551" cy="300039"/>
            <a:chOff x="0" y="0"/>
            <a:chExt cx="209550" cy="300037"/>
          </a:xfrm>
        </p:grpSpPr>
        <p:sp>
          <p:nvSpPr>
            <p:cNvPr id="6995" name="Oval 231"/>
            <p:cNvSpPr/>
            <p:nvPr/>
          </p:nvSpPr>
          <p:spPr>
            <a:xfrm>
              <a:off x="154516" y="111354"/>
              <a:ext cx="46567" cy="78877"/>
            </a:xfrm>
            <a:prstGeom prst="ellipse">
              <a:avLst/>
            </a:prstGeom>
            <a:solidFill>
              <a:srgbClr val="9C9C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96" name="Line 232"/>
            <p:cNvSpPr/>
            <p:nvPr/>
          </p:nvSpPr>
          <p:spPr>
            <a:xfrm flipV="1">
              <a:off x="-1" y="41758"/>
              <a:ext cx="201084" cy="1252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97" name="Line 233"/>
            <p:cNvSpPr/>
            <p:nvPr/>
          </p:nvSpPr>
          <p:spPr>
            <a:xfrm>
              <a:off x="6349" y="167031"/>
              <a:ext cx="192617" cy="804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98" name="Line 234"/>
            <p:cNvSpPr/>
            <p:nvPr/>
          </p:nvSpPr>
          <p:spPr>
            <a:xfrm flipH="1">
              <a:off x="167216" y="0"/>
              <a:ext cx="12701" cy="5567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99" name="Line 235"/>
            <p:cNvSpPr/>
            <p:nvPr/>
          </p:nvSpPr>
          <p:spPr>
            <a:xfrm flipH="1">
              <a:off x="133350" y="18559"/>
              <a:ext cx="6351" cy="5567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0" name="Line 236"/>
            <p:cNvSpPr/>
            <p:nvPr/>
          </p:nvSpPr>
          <p:spPr>
            <a:xfrm flipH="1">
              <a:off x="97367" y="51037"/>
              <a:ext cx="8467" cy="510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1" name="Line 237"/>
            <p:cNvSpPr/>
            <p:nvPr/>
          </p:nvSpPr>
          <p:spPr>
            <a:xfrm flipH="1">
              <a:off x="59266" y="77329"/>
              <a:ext cx="4234" cy="44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2" name="Line 238"/>
            <p:cNvSpPr/>
            <p:nvPr/>
          </p:nvSpPr>
          <p:spPr>
            <a:xfrm>
              <a:off x="184150" y="249000"/>
              <a:ext cx="14817" cy="510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3" name="Line 239"/>
            <p:cNvSpPr/>
            <p:nvPr/>
          </p:nvSpPr>
          <p:spPr>
            <a:xfrm>
              <a:off x="137583" y="235081"/>
              <a:ext cx="10584" cy="3557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4" name="Line 240"/>
            <p:cNvSpPr/>
            <p:nvPr/>
          </p:nvSpPr>
          <p:spPr>
            <a:xfrm>
              <a:off x="57149" y="194870"/>
              <a:ext cx="8467" cy="3247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5" name="Line 241"/>
            <p:cNvSpPr/>
            <p:nvPr/>
          </p:nvSpPr>
          <p:spPr>
            <a:xfrm>
              <a:off x="97366" y="213429"/>
              <a:ext cx="10584" cy="2938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7008" name="Arc 242"/>
            <p:cNvGrpSpPr/>
            <p:nvPr/>
          </p:nvGrpSpPr>
          <p:grpSpPr>
            <a:xfrm>
              <a:off x="152400" y="80422"/>
              <a:ext cx="57150" cy="148473"/>
              <a:chOff x="0" y="0"/>
              <a:chExt cx="57149" cy="148472"/>
            </a:xfrm>
          </p:grpSpPr>
          <p:sp>
            <p:nvSpPr>
              <p:cNvPr id="7006" name="Shape"/>
              <p:cNvSpPr/>
              <p:nvPr/>
            </p:nvSpPr>
            <p:spPr>
              <a:xfrm>
                <a:off x="0" y="0"/>
                <a:ext cx="57150" cy="148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26" y="0"/>
                    </a:moveTo>
                    <a:cubicBezTo>
                      <a:pt x="13649" y="620"/>
                      <a:pt x="21600" y="5253"/>
                      <a:pt x="21600" y="10766"/>
                    </a:cubicBezTo>
                    <a:cubicBezTo>
                      <a:pt x="21600" y="16749"/>
                      <a:pt x="12281" y="21600"/>
                      <a:pt x="785" y="21600"/>
                    </a:cubicBezTo>
                    <a:cubicBezTo>
                      <a:pt x="523" y="21600"/>
                      <a:pt x="261" y="21597"/>
                      <a:pt x="0" y="21592"/>
                    </a:cubicBezTo>
                    <a:lnTo>
                      <a:pt x="785" y="10766"/>
                    </a:lnTo>
                    <a:close/>
                  </a:path>
                </a:pathLst>
              </a:custGeom>
              <a:solidFill>
                <a:srgbClr val="6767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07" name="Line"/>
              <p:cNvSpPr/>
              <p:nvPr/>
            </p:nvSpPr>
            <p:spPr>
              <a:xfrm>
                <a:off x="0" y="0"/>
                <a:ext cx="57150" cy="148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26" y="0"/>
                    </a:moveTo>
                    <a:cubicBezTo>
                      <a:pt x="13649" y="620"/>
                      <a:pt x="21600" y="5253"/>
                      <a:pt x="21600" y="10766"/>
                    </a:cubicBezTo>
                    <a:cubicBezTo>
                      <a:pt x="21600" y="16749"/>
                      <a:pt x="12281" y="21600"/>
                      <a:pt x="785" y="21600"/>
                    </a:cubicBezTo>
                    <a:cubicBezTo>
                      <a:pt x="523" y="21600"/>
                      <a:pt x="261" y="21597"/>
                      <a:pt x="0" y="21592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7010" name="Rectangle 244"/>
          <p:cNvSpPr txBox="1"/>
          <p:nvPr/>
        </p:nvSpPr>
        <p:spPr>
          <a:xfrm>
            <a:off x="566736" y="1558925"/>
            <a:ext cx="1603030" cy="42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Mundo Real</a:t>
            </a:r>
          </a:p>
        </p:txBody>
      </p:sp>
      <p:sp>
        <p:nvSpPr>
          <p:cNvPr id="7011" name="Rectangle 245"/>
          <p:cNvSpPr txBox="1"/>
          <p:nvPr/>
        </p:nvSpPr>
        <p:spPr>
          <a:xfrm>
            <a:off x="482599" y="3686175"/>
            <a:ext cx="1919290" cy="42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Espaço Virtual</a:t>
            </a:r>
          </a:p>
        </p:txBody>
      </p:sp>
      <p:sp>
        <p:nvSpPr>
          <p:cNvPr id="7012" name="Rectangle 264"/>
          <p:cNvSpPr txBox="1"/>
          <p:nvPr/>
        </p:nvSpPr>
        <p:spPr>
          <a:xfrm>
            <a:off x="700087" y="3359150"/>
            <a:ext cx="4638503" cy="37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objetivo: produzir a mesma sensação de cor</a:t>
            </a:r>
          </a:p>
        </p:txBody>
      </p:sp>
      <p:sp>
        <p:nvSpPr>
          <p:cNvPr id="7013" name="Line 265"/>
          <p:cNvSpPr/>
          <p:nvPr/>
        </p:nvSpPr>
        <p:spPr>
          <a:xfrm flipV="1">
            <a:off x="876300" y="2284413"/>
            <a:ext cx="3019426" cy="9683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14" name="Line 266"/>
          <p:cNvSpPr/>
          <p:nvPr/>
        </p:nvSpPr>
        <p:spPr>
          <a:xfrm flipV="1">
            <a:off x="642937" y="4706937"/>
            <a:ext cx="3143252" cy="44451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7015" name="Picture 267" descr="Picture 2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650" y="1497012"/>
            <a:ext cx="2741614" cy="210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6" name="Picture 268" descr="Picture 2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062" y="3613150"/>
            <a:ext cx="2741613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17" name="Rectangle 274"/>
          <p:cNvSpPr txBox="1"/>
          <p:nvPr/>
        </p:nvSpPr>
        <p:spPr>
          <a:xfrm>
            <a:off x="621982" y="6103937"/>
            <a:ext cx="7474052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olho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só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distingue 400 mil cores (&lt; 2</a:t>
            </a:r>
            <a:r>
              <a:rPr kumimoji="0" sz="2000" b="0" i="1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19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)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19 bits </a:t>
            </a:r>
            <a:r>
              <a:rPr kumimoji="0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deveriam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ser </a:t>
            </a:r>
            <a:r>
              <a:rPr kumimoji="0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suficientes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1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1794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2" grpId="0" animBg="1" advAuto="0"/>
      <p:bldP spid="7017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10034" name="Date Placeholder 3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1003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3D Color Spaces</a:t>
            </a:r>
          </a:p>
        </p:txBody>
      </p:sp>
      <p:sp>
        <p:nvSpPr>
          <p:cNvPr id="10036" name="Rectangle 3"/>
          <p:cNvSpPr txBox="1"/>
          <p:nvPr/>
        </p:nvSpPr>
        <p:spPr>
          <a:xfrm>
            <a:off x="731519" y="1981200"/>
            <a:ext cx="7680962" cy="48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600"/>
              </a:spcBef>
              <a:buClr>
                <a:srgbClr val="676767"/>
              </a:buClr>
              <a:buSzPct val="60000"/>
              <a:buChar char="■"/>
              <a:defRPr sz="2800" i="0"/>
            </a:lvl1pPr>
          </a:lstStyle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6767"/>
              </a:buClr>
              <a:buSzPct val="60000"/>
              <a:buFontTx/>
              <a:buChar char="■"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Tri-cromatico sugere espaço 3D</a:t>
            </a:r>
          </a:p>
        </p:txBody>
      </p:sp>
      <p:sp>
        <p:nvSpPr>
          <p:cNvPr id="10037" name="Text Box 4"/>
          <p:cNvSpPr txBox="1"/>
          <p:nvPr/>
        </p:nvSpPr>
        <p:spPr>
          <a:xfrm>
            <a:off x="6697345" y="2665413"/>
            <a:ext cx="798424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Polar</a:t>
            </a:r>
          </a:p>
        </p:txBody>
      </p:sp>
      <p:grpSp>
        <p:nvGrpSpPr>
          <p:cNvPr id="10045" name="Group 5"/>
          <p:cNvGrpSpPr/>
          <p:nvPr/>
        </p:nvGrpSpPr>
        <p:grpSpPr>
          <a:xfrm>
            <a:off x="5699124" y="3690937"/>
            <a:ext cx="2922169" cy="2935288"/>
            <a:chOff x="0" y="0"/>
            <a:chExt cx="2922167" cy="2935286"/>
          </a:xfrm>
        </p:grpSpPr>
        <p:pic>
          <p:nvPicPr>
            <p:cNvPr id="10038" name="Object 6" descr="Object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591650"/>
              <a:ext cx="2674495" cy="2103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39" name="Line 7"/>
            <p:cNvSpPr/>
            <p:nvPr/>
          </p:nvSpPr>
          <p:spPr>
            <a:xfrm>
              <a:off x="1288620" y="2566518"/>
              <a:ext cx="148718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40" name="Line 8"/>
            <p:cNvSpPr/>
            <p:nvPr/>
          </p:nvSpPr>
          <p:spPr>
            <a:xfrm flipV="1">
              <a:off x="1273761" y="85100"/>
              <a:ext cx="1" cy="248817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41" name="Line 9"/>
            <p:cNvSpPr/>
            <p:nvPr/>
          </p:nvSpPr>
          <p:spPr>
            <a:xfrm flipH="1">
              <a:off x="911759" y="2573272"/>
              <a:ext cx="362003" cy="36201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42" name="Text Box 10"/>
            <p:cNvSpPr txBox="1"/>
            <p:nvPr/>
          </p:nvSpPr>
          <p:spPr>
            <a:xfrm>
              <a:off x="1411333" y="0"/>
              <a:ext cx="1092111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Luminância</a:t>
              </a:r>
            </a:p>
          </p:txBody>
        </p:sp>
        <p:sp>
          <p:nvSpPr>
            <p:cNvPr id="10043" name="Text Box 11"/>
            <p:cNvSpPr txBox="1"/>
            <p:nvPr/>
          </p:nvSpPr>
          <p:spPr>
            <a:xfrm>
              <a:off x="1788193" y="2218012"/>
              <a:ext cx="963884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Saturação</a:t>
              </a:r>
            </a:p>
          </p:txBody>
        </p:sp>
        <p:sp>
          <p:nvSpPr>
            <p:cNvPr id="10044" name="Text Box 12"/>
            <p:cNvSpPr txBox="1"/>
            <p:nvPr/>
          </p:nvSpPr>
          <p:spPr>
            <a:xfrm>
              <a:off x="1919216" y="524110"/>
              <a:ext cx="100295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Matiz(Hue)</a:t>
              </a:r>
            </a:p>
          </p:txBody>
        </p:sp>
      </p:grpSp>
      <p:pic>
        <p:nvPicPr>
          <p:cNvPr id="10046" name="Picture 13" descr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4435475"/>
            <a:ext cx="2092326" cy="2065339"/>
          </a:xfrm>
          <a:prstGeom prst="rect">
            <a:avLst/>
          </a:prstGeom>
          <a:ln w="12700">
            <a:miter lim="400000"/>
          </a:ln>
        </p:spPr>
      </p:pic>
      <p:sp>
        <p:nvSpPr>
          <p:cNvPr id="10047" name="Line 14"/>
          <p:cNvSpPr/>
          <p:nvPr/>
        </p:nvSpPr>
        <p:spPr>
          <a:xfrm flipV="1">
            <a:off x="1547812" y="3748087"/>
            <a:ext cx="1" cy="787401"/>
          </a:xfrm>
          <a:prstGeom prst="line">
            <a:avLst/>
          </a:prstGeom>
          <a:ln w="38100">
            <a:solidFill>
              <a:srgbClr val="0000CC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48" name="Line 15"/>
          <p:cNvSpPr/>
          <p:nvPr/>
        </p:nvSpPr>
        <p:spPr>
          <a:xfrm>
            <a:off x="2571750" y="5884862"/>
            <a:ext cx="841376" cy="325438"/>
          </a:xfrm>
          <a:prstGeom prst="line">
            <a:avLst/>
          </a:prstGeom>
          <a:ln w="38100">
            <a:solidFill>
              <a:srgbClr val="CC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49" name="Line 16"/>
          <p:cNvSpPr/>
          <p:nvPr/>
        </p:nvSpPr>
        <p:spPr>
          <a:xfrm flipH="1">
            <a:off x="190499" y="6075362"/>
            <a:ext cx="623890" cy="442913"/>
          </a:xfrm>
          <a:prstGeom prst="line">
            <a:avLst/>
          </a:prstGeom>
          <a:ln w="38100">
            <a:solidFill>
              <a:srgbClr val="008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050" name="Text Box 17"/>
          <p:cNvSpPr txBox="1"/>
          <p:nvPr/>
        </p:nvSpPr>
        <p:spPr>
          <a:xfrm>
            <a:off x="3087369" y="6173787"/>
            <a:ext cx="23254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 i="0">
                <a:solidFill>
                  <a:srgbClr val="CC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</a:t>
            </a:r>
          </a:p>
        </p:txBody>
      </p:sp>
      <p:sp>
        <p:nvSpPr>
          <p:cNvPr id="10051" name="Text Box 18"/>
          <p:cNvSpPr txBox="1"/>
          <p:nvPr/>
        </p:nvSpPr>
        <p:spPr>
          <a:xfrm>
            <a:off x="1628457" y="3757612"/>
            <a:ext cx="24244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 i="0">
                <a:solidFill>
                  <a:srgbClr val="0000C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</a:t>
            </a:r>
          </a:p>
        </p:txBody>
      </p:sp>
      <p:sp>
        <p:nvSpPr>
          <p:cNvPr id="10052" name="Text Box 19"/>
          <p:cNvSpPr txBox="1"/>
          <p:nvPr/>
        </p:nvSpPr>
        <p:spPr>
          <a:xfrm>
            <a:off x="233044" y="6108700"/>
            <a:ext cx="23254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 i="0">
                <a:solidFill>
                  <a:srgbClr val="008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</a:t>
            </a:r>
          </a:p>
        </p:txBody>
      </p:sp>
      <p:sp>
        <p:nvSpPr>
          <p:cNvPr id="10053" name="Text Box 20"/>
          <p:cNvSpPr txBox="1"/>
          <p:nvPr/>
        </p:nvSpPr>
        <p:spPr>
          <a:xfrm>
            <a:off x="1004570" y="2665413"/>
            <a:ext cx="1458923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Cartesiano</a:t>
            </a:r>
          </a:p>
        </p:txBody>
      </p:sp>
      <p:sp>
        <p:nvSpPr>
          <p:cNvPr id="1005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059423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EAFB3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BC0321DE-B855-B742-87DF-D105FB50E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B3B3B3"/>
              </a:clrFrom>
              <a:clrTo>
                <a:srgbClr val="B3B3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4800" r="4147" b="3279"/>
          <a:stretch/>
        </p:blipFill>
        <p:spPr bwMode="auto">
          <a:xfrm>
            <a:off x="5247868" y="2468446"/>
            <a:ext cx="3457086" cy="34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dirty="0"/>
              <a:t>Cores </a:t>
            </a:r>
            <a:r>
              <a:rPr dirty="0" err="1"/>
              <a:t>visíveis</a:t>
            </a:r>
            <a:r>
              <a:rPr dirty="0"/>
              <a:t> </a:t>
            </a:r>
            <a:r>
              <a:rPr dirty="0" err="1"/>
              <a:t>representadas</a:t>
            </a:r>
            <a:r>
              <a:rPr dirty="0"/>
              <a:t> no </a:t>
            </a:r>
            <a:br>
              <a:rPr dirty="0"/>
            </a:br>
            <a:r>
              <a:rPr dirty="0" err="1"/>
              <a:t>sistema</a:t>
            </a:r>
            <a:r>
              <a:rPr dirty="0"/>
              <a:t> CIE XYZ</a:t>
            </a:r>
          </a:p>
        </p:txBody>
      </p:sp>
      <p:sp>
        <p:nvSpPr>
          <p:cNvPr id="8173" name="Line 5"/>
          <p:cNvSpPr/>
          <p:nvPr/>
        </p:nvSpPr>
        <p:spPr>
          <a:xfrm flipV="1">
            <a:off x="5424487" y="4333874"/>
            <a:ext cx="2725274" cy="817565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dash"/>
            <a:round/>
            <a:tailEnd type="stealth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174" name="Line 6"/>
          <p:cNvSpPr/>
          <p:nvPr/>
        </p:nvSpPr>
        <p:spPr>
          <a:xfrm flipV="1">
            <a:off x="5442042" y="2000249"/>
            <a:ext cx="0" cy="316389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stealth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175" name="Line 7"/>
          <p:cNvSpPr/>
          <p:nvPr/>
        </p:nvSpPr>
        <p:spPr>
          <a:xfrm>
            <a:off x="5442042" y="5164138"/>
            <a:ext cx="1840965" cy="49464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stealth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186" name="Rectangle 19"/>
          <p:cNvSpPr txBox="1"/>
          <p:nvPr/>
        </p:nvSpPr>
        <p:spPr>
          <a:xfrm>
            <a:off x="8247061" y="4189590"/>
            <a:ext cx="257251" cy="3512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numCol="1" anchor="t">
            <a:spAutoFit/>
          </a:bodyPr>
          <a:lstStyle>
            <a:lvl1pPr>
              <a:defRPr sz="18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</a:p>
        </p:txBody>
      </p:sp>
      <p:sp>
        <p:nvSpPr>
          <p:cNvPr id="8187" name="Rectangle 20"/>
          <p:cNvSpPr txBox="1"/>
          <p:nvPr/>
        </p:nvSpPr>
        <p:spPr>
          <a:xfrm>
            <a:off x="5484886" y="1851530"/>
            <a:ext cx="257251" cy="351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numCol="1" anchor="t">
            <a:spAutoFit/>
          </a:bodyPr>
          <a:lstStyle>
            <a:lvl1pPr>
              <a:defRPr sz="18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</a:p>
        </p:txBody>
      </p:sp>
      <p:sp>
        <p:nvSpPr>
          <p:cNvPr id="8188" name="Rectangle 21"/>
          <p:cNvSpPr txBox="1"/>
          <p:nvPr/>
        </p:nvSpPr>
        <p:spPr>
          <a:xfrm>
            <a:off x="7174736" y="5729385"/>
            <a:ext cx="244415" cy="3512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numCol="1" anchor="t">
            <a:spAutoFit/>
          </a:bodyPr>
          <a:lstStyle>
            <a:lvl1pPr>
              <a:defRPr sz="1800" b="1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</a:t>
            </a:r>
          </a:p>
        </p:txBody>
      </p:sp>
      <p:sp>
        <p:nvSpPr>
          <p:cNvPr id="8190" name="Line 24"/>
          <p:cNvSpPr/>
          <p:nvPr/>
        </p:nvSpPr>
        <p:spPr>
          <a:xfrm>
            <a:off x="369197" y="3488765"/>
            <a:ext cx="1822452" cy="1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191" name="Line 31"/>
          <p:cNvSpPr/>
          <p:nvPr/>
        </p:nvSpPr>
        <p:spPr>
          <a:xfrm flipV="1">
            <a:off x="408884" y="1548841"/>
            <a:ext cx="1" cy="1971676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192" name="Freeform 63"/>
          <p:cNvSpPr/>
          <p:nvPr/>
        </p:nvSpPr>
        <p:spPr>
          <a:xfrm>
            <a:off x="419997" y="1921902"/>
            <a:ext cx="762702" cy="1554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578"/>
                </a:moveTo>
                <a:lnTo>
                  <a:pt x="502" y="19295"/>
                </a:lnTo>
                <a:lnTo>
                  <a:pt x="1306" y="17941"/>
                </a:lnTo>
                <a:lnTo>
                  <a:pt x="1708" y="16752"/>
                </a:lnTo>
                <a:lnTo>
                  <a:pt x="2110" y="15517"/>
                </a:lnTo>
                <a:lnTo>
                  <a:pt x="2512" y="13259"/>
                </a:lnTo>
                <a:lnTo>
                  <a:pt x="3315" y="9517"/>
                </a:lnTo>
                <a:lnTo>
                  <a:pt x="4119" y="3909"/>
                </a:lnTo>
                <a:lnTo>
                  <a:pt x="4320" y="2650"/>
                </a:lnTo>
                <a:lnTo>
                  <a:pt x="5325" y="844"/>
                </a:lnTo>
                <a:lnTo>
                  <a:pt x="5927" y="250"/>
                </a:lnTo>
                <a:lnTo>
                  <a:pt x="6530" y="0"/>
                </a:lnTo>
                <a:lnTo>
                  <a:pt x="7535" y="250"/>
                </a:lnTo>
                <a:lnTo>
                  <a:pt x="8339" y="1604"/>
                </a:lnTo>
                <a:lnTo>
                  <a:pt x="9544" y="5691"/>
                </a:lnTo>
                <a:lnTo>
                  <a:pt x="10750" y="10883"/>
                </a:lnTo>
                <a:lnTo>
                  <a:pt x="11955" y="13937"/>
                </a:lnTo>
                <a:lnTo>
                  <a:pt x="13563" y="17430"/>
                </a:lnTo>
                <a:lnTo>
                  <a:pt x="16175" y="20020"/>
                </a:lnTo>
                <a:lnTo>
                  <a:pt x="18988" y="21255"/>
                </a:lnTo>
                <a:lnTo>
                  <a:pt x="21600" y="21600"/>
                </a:lnTo>
              </a:path>
            </a:pathLst>
          </a:custGeom>
          <a:ln w="25400" cap="rnd">
            <a:solidFill>
              <a:srgbClr val="0000CC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193" name="Freeform 64"/>
          <p:cNvSpPr/>
          <p:nvPr/>
        </p:nvSpPr>
        <p:spPr>
          <a:xfrm>
            <a:off x="416822" y="2552141"/>
            <a:ext cx="1519941" cy="92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744"/>
                </a:moveTo>
                <a:lnTo>
                  <a:pt x="453" y="20525"/>
                </a:lnTo>
                <a:lnTo>
                  <a:pt x="856" y="20087"/>
                </a:lnTo>
                <a:lnTo>
                  <a:pt x="1259" y="19370"/>
                </a:lnTo>
                <a:lnTo>
                  <a:pt x="1662" y="18176"/>
                </a:lnTo>
                <a:lnTo>
                  <a:pt x="1913" y="16822"/>
                </a:lnTo>
                <a:lnTo>
                  <a:pt x="2064" y="16026"/>
                </a:lnTo>
                <a:lnTo>
                  <a:pt x="2417" y="15249"/>
                </a:lnTo>
                <a:lnTo>
                  <a:pt x="2971" y="14811"/>
                </a:lnTo>
                <a:lnTo>
                  <a:pt x="3524" y="14951"/>
                </a:lnTo>
                <a:lnTo>
                  <a:pt x="4078" y="15608"/>
                </a:lnTo>
                <a:lnTo>
                  <a:pt x="4481" y="16384"/>
                </a:lnTo>
                <a:lnTo>
                  <a:pt x="4934" y="17240"/>
                </a:lnTo>
                <a:lnTo>
                  <a:pt x="5639" y="19032"/>
                </a:lnTo>
                <a:lnTo>
                  <a:pt x="6294" y="20167"/>
                </a:lnTo>
                <a:lnTo>
                  <a:pt x="6697" y="20883"/>
                </a:lnTo>
                <a:lnTo>
                  <a:pt x="7250" y="21441"/>
                </a:lnTo>
                <a:lnTo>
                  <a:pt x="8207" y="20744"/>
                </a:lnTo>
                <a:lnTo>
                  <a:pt x="8761" y="19589"/>
                </a:lnTo>
                <a:lnTo>
                  <a:pt x="9466" y="17877"/>
                </a:lnTo>
                <a:lnTo>
                  <a:pt x="10271" y="15110"/>
                </a:lnTo>
                <a:lnTo>
                  <a:pt x="12185" y="6550"/>
                </a:lnTo>
                <a:lnTo>
                  <a:pt x="12990" y="3345"/>
                </a:lnTo>
                <a:lnTo>
                  <a:pt x="13594" y="1135"/>
                </a:lnTo>
                <a:lnTo>
                  <a:pt x="14299" y="0"/>
                </a:lnTo>
                <a:lnTo>
                  <a:pt x="14652" y="60"/>
                </a:lnTo>
                <a:lnTo>
                  <a:pt x="15256" y="995"/>
                </a:lnTo>
                <a:lnTo>
                  <a:pt x="15659" y="2051"/>
                </a:lnTo>
                <a:lnTo>
                  <a:pt x="16112" y="4260"/>
                </a:lnTo>
                <a:lnTo>
                  <a:pt x="16666" y="6968"/>
                </a:lnTo>
                <a:lnTo>
                  <a:pt x="17371" y="11109"/>
                </a:lnTo>
                <a:lnTo>
                  <a:pt x="18227" y="15468"/>
                </a:lnTo>
                <a:lnTo>
                  <a:pt x="19083" y="18594"/>
                </a:lnTo>
                <a:lnTo>
                  <a:pt x="20039" y="20525"/>
                </a:lnTo>
                <a:lnTo>
                  <a:pt x="20794" y="21301"/>
                </a:lnTo>
                <a:lnTo>
                  <a:pt x="21600" y="21600"/>
                </a:lnTo>
              </a:path>
            </a:pathLst>
          </a:custGeom>
          <a:ln w="25400" cap="rnd">
            <a:solidFill>
              <a:srgbClr val="A5002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194" name="Freeform 65"/>
          <p:cNvSpPr/>
          <p:nvPr/>
        </p:nvSpPr>
        <p:spPr>
          <a:xfrm>
            <a:off x="413647" y="2601352"/>
            <a:ext cx="1527877" cy="888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059"/>
                </a:moveTo>
                <a:lnTo>
                  <a:pt x="1453" y="20997"/>
                </a:lnTo>
                <a:lnTo>
                  <a:pt x="3207" y="20164"/>
                </a:lnTo>
                <a:lnTo>
                  <a:pt x="4410" y="19290"/>
                </a:lnTo>
                <a:lnTo>
                  <a:pt x="5663" y="17875"/>
                </a:lnTo>
                <a:lnTo>
                  <a:pt x="6615" y="16086"/>
                </a:lnTo>
                <a:lnTo>
                  <a:pt x="7668" y="13255"/>
                </a:lnTo>
                <a:lnTo>
                  <a:pt x="8470" y="9531"/>
                </a:lnTo>
                <a:lnTo>
                  <a:pt x="9021" y="5951"/>
                </a:lnTo>
                <a:lnTo>
                  <a:pt x="9572" y="2664"/>
                </a:lnTo>
                <a:lnTo>
                  <a:pt x="10174" y="728"/>
                </a:lnTo>
                <a:lnTo>
                  <a:pt x="11026" y="0"/>
                </a:lnTo>
                <a:lnTo>
                  <a:pt x="11727" y="208"/>
                </a:lnTo>
                <a:lnTo>
                  <a:pt x="12329" y="1332"/>
                </a:lnTo>
                <a:lnTo>
                  <a:pt x="12980" y="2892"/>
                </a:lnTo>
                <a:lnTo>
                  <a:pt x="13732" y="5348"/>
                </a:lnTo>
                <a:lnTo>
                  <a:pt x="14684" y="8844"/>
                </a:lnTo>
                <a:lnTo>
                  <a:pt x="15386" y="11674"/>
                </a:lnTo>
                <a:lnTo>
                  <a:pt x="16338" y="14671"/>
                </a:lnTo>
                <a:lnTo>
                  <a:pt x="17190" y="17272"/>
                </a:lnTo>
                <a:lnTo>
                  <a:pt x="18443" y="19498"/>
                </a:lnTo>
                <a:lnTo>
                  <a:pt x="19595" y="20913"/>
                </a:lnTo>
                <a:lnTo>
                  <a:pt x="20948" y="21600"/>
                </a:lnTo>
                <a:lnTo>
                  <a:pt x="21600" y="21371"/>
                </a:lnTo>
              </a:path>
            </a:pathLst>
          </a:custGeom>
          <a:ln w="25400" cap="rnd">
            <a:solidFill>
              <a:srgbClr val="008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195" name="Line 77"/>
          <p:cNvSpPr/>
          <p:nvPr/>
        </p:nvSpPr>
        <p:spPr>
          <a:xfrm>
            <a:off x="369197" y="6012890"/>
            <a:ext cx="1822452" cy="1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196" name="Line 78"/>
          <p:cNvSpPr/>
          <p:nvPr/>
        </p:nvSpPr>
        <p:spPr>
          <a:xfrm flipV="1">
            <a:off x="408884" y="4072965"/>
            <a:ext cx="1" cy="1971676"/>
          </a:xfrm>
          <a:prstGeom prst="line">
            <a:avLst/>
          </a:prstGeom>
          <a:ln w="12700">
            <a:solidFill>
              <a:srgbClr val="000000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7" name="Object 79"/>
              <p:cNvSpPr txBox="1"/>
              <p:nvPr/>
            </p:nvSpPr>
            <p:spPr>
              <a:xfrm>
                <a:off x="1542043" y="2333066"/>
                <a:ext cx="411798" cy="3667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/>
              </a:bodyPr>
              <a:lstStyle>
                <a:lvl1pPr defTabSz="420623">
                  <a:defRPr sz="2024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42062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kumimoji="0" sz="14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barPr>
                        <m:e>
                          <m:r>
                            <a:rPr kumimoji="0" sz="14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𝑥</m:t>
                          </m:r>
                        </m:e>
                      </m:bar>
                      <m:r>
                        <a:rPr kumimoji="0" sz="14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(</m:t>
                      </m:r>
                      <m:r>
                        <a:rPr kumimoji="0" sz="14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  <m:r>
                        <a:rPr kumimoji="0" sz="14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197" name="Object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43" y="2333066"/>
                <a:ext cx="411798" cy="366713"/>
              </a:xfrm>
              <a:prstGeom prst="rect">
                <a:avLst/>
              </a:prstGeom>
              <a:blipFill>
                <a:blip r:embed="rId3"/>
                <a:stretch>
                  <a:fillRect r="-147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98" name="Object 80"/>
              <p:cNvSpPr txBox="1"/>
              <p:nvPr/>
            </p:nvSpPr>
            <p:spPr>
              <a:xfrm>
                <a:off x="884817" y="2144153"/>
                <a:ext cx="510223" cy="4397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92500"/>
              </a:bodyPr>
              <a:lstStyle>
                <a:lvl1pPr defTabSz="530351">
                  <a:defRPr sz="2551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53035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kumimoji="0" sz="19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barPr>
                        <m:e>
                          <m:r>
                            <a:rPr kumimoji="0" sz="19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𝑦</m:t>
                          </m:r>
                        </m:e>
                      </m:bar>
                      <m:r>
                        <a:rPr kumimoji="0" sz="19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(</m:t>
                      </m:r>
                      <m:r>
                        <a:rPr kumimoji="0" sz="19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  <m:r>
                        <a:rPr kumimoji="0" sz="19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198" name="Object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17" y="2144153"/>
                <a:ext cx="510223" cy="439738"/>
              </a:xfrm>
              <a:prstGeom prst="rect">
                <a:avLst/>
              </a:prstGeom>
              <a:blipFill>
                <a:blip r:embed="rId4"/>
                <a:stretch>
                  <a:fillRect l="-7317" r="-1951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99" name="Object 81"/>
              <p:cNvSpPr txBox="1"/>
              <p:nvPr/>
            </p:nvSpPr>
            <p:spPr>
              <a:xfrm>
                <a:off x="645104" y="1631391"/>
                <a:ext cx="416562" cy="3873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/>
              </a:bodyPr>
              <a:lstStyle>
                <a:lvl1pPr defTabSz="438911">
                  <a:defRPr sz="2112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43891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kumimoji="0" sz="15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barPr>
                        <m:e>
                          <m:r>
                            <a:rPr kumimoji="0" sz="15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𝑧</m:t>
                          </m:r>
                        </m:e>
                      </m:bar>
                      <m:r>
                        <a:rPr kumimoji="0" sz="15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(</m:t>
                      </m:r>
                      <m:r>
                        <a:rPr kumimoji="0" sz="15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  <m:r>
                        <a:rPr kumimoji="0" sz="15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199" name="Object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4" y="1631391"/>
                <a:ext cx="416562" cy="387351"/>
              </a:xfrm>
              <a:prstGeom prst="rect">
                <a:avLst/>
              </a:prstGeom>
              <a:blipFill>
                <a:blip r:embed="rId5"/>
                <a:stretch>
                  <a:fillRect r="-1764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00" name="Object 83"/>
              <p:cNvSpPr txBox="1"/>
              <p:nvPr/>
            </p:nvSpPr>
            <p:spPr>
              <a:xfrm>
                <a:off x="713367" y="4255527"/>
                <a:ext cx="548323" cy="36671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77500" lnSpcReduction="20000"/>
              </a:bodyPr>
              <a:lstStyle>
                <a:lvl1pPr defTabSz="420623">
                  <a:defRPr sz="2024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420623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pt-BR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𝐿</m:t>
                      </m:r>
                      <m:r>
                        <a:rPr kumimoji="0" lang="pt-BR" sz="2000" b="0" i="1" u="none" strike="noStrike" kern="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𝑤</m:t>
                      </m:r>
                      <m:r>
                        <a:rPr kumimoji="0" lang="pt-BR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(</m:t>
                      </m:r>
                      <m:r>
                        <a:rPr kumimoji="0" lang="pt-BR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𝜆</m:t>
                      </m:r>
                      <m:r>
                        <a:rPr kumimoji="0" lang="pt-BR" sz="2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200" name="Object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67" y="4255527"/>
                <a:ext cx="548323" cy="366715"/>
              </a:xfrm>
              <a:prstGeom prst="rect">
                <a:avLst/>
              </a:prstGeom>
              <a:blipFill>
                <a:blip r:embed="rId6"/>
                <a:stretch>
                  <a:fillRect l="-4545" r="-15909" b="-103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2" name="Freeform 174"/>
          <p:cNvSpPr/>
          <p:nvPr/>
        </p:nvSpPr>
        <p:spPr>
          <a:xfrm>
            <a:off x="439047" y="4462542"/>
            <a:ext cx="1543052" cy="1053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25" extrusionOk="0">
                <a:moveTo>
                  <a:pt x="0" y="14955"/>
                </a:moveTo>
                <a:cubicBezTo>
                  <a:pt x="1422" y="12685"/>
                  <a:pt x="2867" y="10444"/>
                  <a:pt x="5022" y="9040"/>
                </a:cubicBezTo>
                <a:cubicBezTo>
                  <a:pt x="7178" y="7636"/>
                  <a:pt x="11022" y="7935"/>
                  <a:pt x="12933" y="6501"/>
                </a:cubicBezTo>
                <a:cubicBezTo>
                  <a:pt x="14844" y="5066"/>
                  <a:pt x="15000" y="-1775"/>
                  <a:pt x="16444" y="436"/>
                </a:cubicBezTo>
                <a:cubicBezTo>
                  <a:pt x="17889" y="2647"/>
                  <a:pt x="20711" y="16628"/>
                  <a:pt x="21600" y="19825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203" name="Line 175"/>
          <p:cNvSpPr/>
          <p:nvPr/>
        </p:nvSpPr>
        <p:spPr>
          <a:xfrm flipH="1">
            <a:off x="7054850" y="1981199"/>
            <a:ext cx="484188" cy="77946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204" name="Text Box 176"/>
          <p:cNvSpPr txBox="1"/>
          <p:nvPr/>
        </p:nvSpPr>
        <p:spPr>
          <a:xfrm>
            <a:off x="7144896" y="967170"/>
            <a:ext cx="166327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Conjunto dos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valores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possíveis</a:t>
            </a:r>
            <a:endParaRPr kumimoji="0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de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(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X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,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Y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,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Z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8205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515487" y="6412123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3">
                <a:extLst>
                  <a:ext uri="{FF2B5EF4-FFF2-40B4-BE49-F238E27FC236}">
                    <a16:creationId xmlns:a16="http://schemas.microsoft.com/office/drawing/2014/main" id="{961B8CF1-5FB8-E847-B355-7C14463B83D9}"/>
                  </a:ext>
                </a:extLst>
              </p:cNvPr>
              <p:cNvSpPr txBox="1"/>
              <p:nvPr/>
            </p:nvSpPr>
            <p:spPr bwMode="auto">
              <a:xfrm>
                <a:off x="1860989" y="2915263"/>
                <a:ext cx="3737189" cy="28791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380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780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bar>
                            <m:barPr>
                              <m:pos m:val="top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380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780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bar>
                            <m:barPr>
                              <m:pos m:val="top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380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780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bar>
                            <m:barPr>
                              <m:pos m:val="top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Object 3">
                <a:extLst>
                  <a:ext uri="{FF2B5EF4-FFF2-40B4-BE49-F238E27FC236}">
                    <a16:creationId xmlns:a16="http://schemas.microsoft.com/office/drawing/2014/main" id="{961B8CF1-5FB8-E847-B355-7C14463B8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0989" y="2915263"/>
                <a:ext cx="3737189" cy="2879113"/>
              </a:xfrm>
              <a:prstGeom prst="rect">
                <a:avLst/>
              </a:prstGeom>
              <a:blipFill>
                <a:blip r:embed="rId7"/>
                <a:stretch>
                  <a:fillRect t="-26316" b="-1096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47873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7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8208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8209" name="Rectangle 2"/>
          <p:cNvSpPr txBox="1"/>
          <p:nvPr/>
        </p:nvSpPr>
        <p:spPr>
          <a:xfrm>
            <a:off x="487362" y="2117725"/>
            <a:ext cx="8232776" cy="363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Valores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típicos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</a:t>
            </a:r>
            <a:r>
              <a:rPr kumimoji="0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luminosidade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 um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 </a:t>
            </a:r>
            <a:r>
              <a:rPr kumimoji="0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uma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superfície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latin typeface="+mj-lt"/>
                <a:ea typeface="+mj-ea"/>
                <a:cs typeface="+mj-cs"/>
                <a:sym typeface="Arial"/>
              </a:defRPr>
            </a:pP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Modo 			</a:t>
            </a:r>
            <a:r>
              <a:rPr kumimoji="0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Valores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</a:t>
            </a:r>
            <a:r>
              <a:rPr kumimoji="0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lux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Luz do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dia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(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máximo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		100 000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Luz de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dia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sombrio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  	  10 000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Interior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próximo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janela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    	    1 000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Minimo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p/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trabalho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       	      100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Lua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cheia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                                          0.2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Luz das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estrelas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                               0.0003</a:t>
            </a:r>
          </a:p>
        </p:txBody>
      </p:sp>
      <p:sp>
        <p:nvSpPr>
          <p:cNvPr id="8210" name="Rectangle 3"/>
          <p:cNvSpPr/>
          <p:nvPr/>
        </p:nvSpPr>
        <p:spPr>
          <a:xfrm>
            <a:off x="6786563" y="5788025"/>
            <a:ext cx="1980805" cy="80600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/>
          </a:ln>
          <a:effectLst>
            <a:outerShdw dist="107762" dir="2700000" rotWithShape="0">
              <a:srgbClr val="CECECE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 e o olho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 acomoda!</a:t>
            </a:r>
          </a:p>
        </p:txBody>
      </p:sp>
      <p:sp>
        <p:nvSpPr>
          <p:cNvPr id="8211" name="Rectangle 4"/>
          <p:cNvSpPr txBox="1"/>
          <p:nvPr/>
        </p:nvSpPr>
        <p:spPr>
          <a:xfrm>
            <a:off x="109537" y="1435100"/>
            <a:ext cx="3969446" cy="31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buSzPct val="100000"/>
              <a:buChar char="•"/>
              <a:defRPr sz="1600" b="1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sz="16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Um parenteses sobre luminosidade ou brilho</a:t>
            </a:r>
          </a:p>
        </p:txBody>
      </p:sp>
      <p:sp>
        <p:nvSpPr>
          <p:cNvPr id="8212" name="Rectangle 9"/>
          <p:cNvSpPr txBox="1">
            <a:spLocks noGrp="1"/>
          </p:cNvSpPr>
          <p:nvPr>
            <p:ph type="title"/>
          </p:nvPr>
        </p:nvSpPr>
        <p:spPr>
          <a:xfrm>
            <a:off x="525463" y="74613"/>
            <a:ext cx="7761286" cy="1143001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Retirando a luminosidade ou brilho</a:t>
            </a:r>
            <a:br/>
            <a:r>
              <a:t>da definição da cor em CIE XYZ</a:t>
            </a:r>
          </a:p>
        </p:txBody>
      </p:sp>
      <p:sp>
        <p:nvSpPr>
          <p:cNvPr id="821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612406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0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8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8249" name="Date Placeholder 1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8250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251" name="Oval 3"/>
          <p:cNvSpPr/>
          <p:nvPr/>
        </p:nvSpPr>
        <p:spPr>
          <a:xfrm>
            <a:off x="2166938" y="1479550"/>
            <a:ext cx="5130801" cy="3748088"/>
          </a:xfrm>
          <a:prstGeom prst="ellipse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252" name="Oval 4"/>
          <p:cNvSpPr/>
          <p:nvPr/>
        </p:nvSpPr>
        <p:spPr>
          <a:xfrm>
            <a:off x="3367087" y="2368549"/>
            <a:ext cx="2692401" cy="1966916"/>
          </a:xfrm>
          <a:prstGeom prst="ellipse">
            <a:avLst/>
          </a:prstGeom>
          <a:solidFill>
            <a:srgbClr val="EAEAEA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253" name="Oval 5"/>
          <p:cNvSpPr/>
          <p:nvPr/>
        </p:nvSpPr>
        <p:spPr>
          <a:xfrm>
            <a:off x="4048124" y="2817813"/>
            <a:ext cx="1401766" cy="1023939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825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61032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1" grpId="0" animBg="1" advAuto="0"/>
      <p:bldP spid="8252" grpId="0" animBg="1" advAuto="0"/>
      <p:bldP spid="8253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6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8257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8258" name="Rectangle 6"/>
          <p:cNvSpPr/>
          <p:nvPr/>
        </p:nvSpPr>
        <p:spPr>
          <a:xfrm>
            <a:off x="658813" y="4468812"/>
            <a:ext cx="2016821" cy="117157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/>
          </a:ln>
          <a:effectLst>
            <a:outerShdw dist="107762" dir="2700000" rotWithShape="0">
              <a:srgbClr val="CECECE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x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=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X/(X+Y+Z)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y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=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Y/(X+Y+Z)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z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=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Z/(X+Y+Z)</a:t>
            </a:r>
          </a:p>
        </p:txBody>
      </p:sp>
      <p:sp>
        <p:nvSpPr>
          <p:cNvPr id="8259" name="Rectangle 7"/>
          <p:cNvSpPr txBox="1"/>
          <p:nvPr/>
        </p:nvSpPr>
        <p:spPr>
          <a:xfrm>
            <a:off x="565149" y="3195638"/>
            <a:ext cx="4630740" cy="669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1"/>
            </a:pP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Retirar o fator luminosidade ou brilho projetando no plano 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X+Y+Z=1</a:t>
            </a:r>
          </a:p>
        </p:txBody>
      </p:sp>
      <p:sp>
        <p:nvSpPr>
          <p:cNvPr id="8260" name="Rectangle 8"/>
          <p:cNvSpPr txBox="1"/>
          <p:nvPr/>
        </p:nvSpPr>
        <p:spPr>
          <a:xfrm>
            <a:off x="3057525" y="4746625"/>
            <a:ext cx="2079627" cy="68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note que </a:t>
            </a:r>
          </a:p>
          <a:p>
            <a:pPr marL="0" marR="0" lvl="0" indent="0" algn="l" defTabSz="914400" rtl="0" eaLnBrk="1" fontAlgn="auto" latinLnBrk="0" hangingPunc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x+y+z =1</a:t>
            </a:r>
          </a:p>
        </p:txBody>
      </p:sp>
      <p:sp>
        <p:nvSpPr>
          <p:cNvPr id="8261" name="Rectangle 9"/>
          <p:cNvSpPr txBox="1">
            <a:spLocks noGrp="1"/>
          </p:cNvSpPr>
          <p:nvPr>
            <p:ph type="title"/>
          </p:nvPr>
        </p:nvSpPr>
        <p:spPr>
          <a:xfrm>
            <a:off x="525463" y="74613"/>
            <a:ext cx="7761286" cy="1143001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Retirando a luminosidade ou brilho</a:t>
            </a:r>
            <a:br/>
            <a:r>
              <a:t>da definição da cor em CIE XYZ</a:t>
            </a:r>
          </a:p>
        </p:txBody>
      </p:sp>
      <p:sp>
        <p:nvSpPr>
          <p:cNvPr id="8262" name="Rectangle 10"/>
          <p:cNvSpPr/>
          <p:nvPr/>
        </p:nvSpPr>
        <p:spPr>
          <a:xfrm>
            <a:off x="5375275" y="4467225"/>
            <a:ext cx="2193480" cy="117157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/>
          </a:ln>
          <a:effectLst>
            <a:outerShdw dist="107762" dir="2700000" rotWithShape="0">
              <a:srgbClr val="CECECE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 </a:t>
            </a: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Y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0">
                <a:latin typeface="+mj-lt"/>
                <a:ea typeface="+mj-ea"/>
                <a:cs typeface="+mj-cs"/>
                <a:sym typeface="Arial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</a:t>
            </a: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= (</a:t>
            </a: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1-x-y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)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 </a:t>
            </a: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</a:p>
        </p:txBody>
      </p:sp>
      <p:grpSp>
        <p:nvGrpSpPr>
          <p:cNvPr id="8282" name="Group 32"/>
          <p:cNvGrpSpPr/>
          <p:nvPr/>
        </p:nvGrpSpPr>
        <p:grpSpPr>
          <a:xfrm>
            <a:off x="5000624" y="1654174"/>
            <a:ext cx="3819602" cy="2719849"/>
            <a:chOff x="0" y="0"/>
            <a:chExt cx="3819600" cy="2719847"/>
          </a:xfrm>
        </p:grpSpPr>
        <p:sp>
          <p:nvSpPr>
            <p:cNvPr id="8263" name="Line 12"/>
            <p:cNvSpPr/>
            <p:nvPr/>
          </p:nvSpPr>
          <p:spPr>
            <a:xfrm>
              <a:off x="1543050" y="1730375"/>
              <a:ext cx="204787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4" name="Line 13"/>
            <p:cNvSpPr/>
            <p:nvPr/>
          </p:nvSpPr>
          <p:spPr>
            <a:xfrm flipV="1">
              <a:off x="1554163" y="66675"/>
              <a:ext cx="1" cy="16700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5" name="Line 14"/>
            <p:cNvSpPr/>
            <p:nvPr/>
          </p:nvSpPr>
          <p:spPr>
            <a:xfrm>
              <a:off x="1554163" y="1736725"/>
              <a:ext cx="654051" cy="6302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6" name="Line 15"/>
            <p:cNvSpPr/>
            <p:nvPr/>
          </p:nvSpPr>
          <p:spPr>
            <a:xfrm>
              <a:off x="1554162" y="1736725"/>
              <a:ext cx="1008064" cy="3190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7" name="Line 16"/>
            <p:cNvSpPr/>
            <p:nvPr/>
          </p:nvSpPr>
          <p:spPr>
            <a:xfrm>
              <a:off x="1554162" y="1730375"/>
              <a:ext cx="893764" cy="2047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8" name="Line 17"/>
            <p:cNvSpPr/>
            <p:nvPr/>
          </p:nvSpPr>
          <p:spPr>
            <a:xfrm flipV="1">
              <a:off x="1563688" y="1455737"/>
              <a:ext cx="727076" cy="28892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9" name="Freeform 18"/>
            <p:cNvSpPr/>
            <p:nvPr/>
          </p:nvSpPr>
          <p:spPr>
            <a:xfrm>
              <a:off x="1844675" y="60325"/>
              <a:ext cx="1673514" cy="2010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25" y="21600"/>
                  </a:moveTo>
                  <a:lnTo>
                    <a:pt x="8050" y="20296"/>
                  </a:lnTo>
                  <a:lnTo>
                    <a:pt x="7379" y="19236"/>
                  </a:lnTo>
                  <a:lnTo>
                    <a:pt x="6440" y="17525"/>
                  </a:lnTo>
                  <a:lnTo>
                    <a:pt x="5903" y="15079"/>
                  </a:lnTo>
                  <a:lnTo>
                    <a:pt x="4964" y="12634"/>
                  </a:lnTo>
                  <a:lnTo>
                    <a:pt x="4427" y="10026"/>
                  </a:lnTo>
                  <a:lnTo>
                    <a:pt x="3220" y="7010"/>
                  </a:lnTo>
                  <a:lnTo>
                    <a:pt x="1878" y="4238"/>
                  </a:lnTo>
                  <a:lnTo>
                    <a:pt x="402" y="652"/>
                  </a:lnTo>
                  <a:lnTo>
                    <a:pt x="0" y="163"/>
                  </a:lnTo>
                  <a:lnTo>
                    <a:pt x="805" y="0"/>
                  </a:lnTo>
                  <a:lnTo>
                    <a:pt x="4830" y="897"/>
                  </a:lnTo>
                  <a:lnTo>
                    <a:pt x="10330" y="3016"/>
                  </a:lnTo>
                  <a:lnTo>
                    <a:pt x="13684" y="4565"/>
                  </a:lnTo>
                  <a:lnTo>
                    <a:pt x="16904" y="6928"/>
                  </a:lnTo>
                  <a:lnTo>
                    <a:pt x="19453" y="9211"/>
                  </a:lnTo>
                  <a:lnTo>
                    <a:pt x="21466" y="11656"/>
                  </a:lnTo>
                  <a:lnTo>
                    <a:pt x="21600" y="12715"/>
                  </a:lnTo>
                  <a:lnTo>
                    <a:pt x="9525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0" name="Line 19"/>
            <p:cNvSpPr/>
            <p:nvPr/>
          </p:nvSpPr>
          <p:spPr>
            <a:xfrm flipH="1">
              <a:off x="1554163" y="1236662"/>
              <a:ext cx="674688" cy="5000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1" name="Line 20"/>
            <p:cNvSpPr/>
            <p:nvPr/>
          </p:nvSpPr>
          <p:spPr>
            <a:xfrm flipH="1">
              <a:off x="1554162" y="1008062"/>
              <a:ext cx="612777" cy="7223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2" name="Line 21"/>
            <p:cNvSpPr/>
            <p:nvPr/>
          </p:nvSpPr>
          <p:spPr>
            <a:xfrm flipH="1">
              <a:off x="1554162" y="720725"/>
              <a:ext cx="530227" cy="10096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3" name="Line 22"/>
            <p:cNvSpPr/>
            <p:nvPr/>
          </p:nvSpPr>
          <p:spPr>
            <a:xfrm flipH="1">
              <a:off x="1554163" y="454025"/>
              <a:ext cx="436563" cy="12763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4" name="Line 23"/>
            <p:cNvSpPr/>
            <p:nvPr/>
          </p:nvSpPr>
          <p:spPr>
            <a:xfrm flipH="1">
              <a:off x="1563688" y="82550"/>
              <a:ext cx="301626" cy="16478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5" name="Line 24"/>
            <p:cNvSpPr/>
            <p:nvPr/>
          </p:nvSpPr>
          <p:spPr>
            <a:xfrm flipH="1">
              <a:off x="1574800" y="1244600"/>
              <a:ext cx="1943101" cy="49212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lg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6" name="Freeform 25"/>
            <p:cNvSpPr/>
            <p:nvPr/>
          </p:nvSpPr>
          <p:spPr>
            <a:xfrm>
              <a:off x="1554163" y="742950"/>
              <a:ext cx="1184564" cy="125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6" y="21600"/>
                  </a:moveTo>
                  <a:lnTo>
                    <a:pt x="21600" y="17542"/>
                  </a:lnTo>
                  <a:lnTo>
                    <a:pt x="0" y="0"/>
                  </a:lnTo>
                  <a:lnTo>
                    <a:pt x="5116" y="21600"/>
                  </a:lnTo>
                </a:path>
              </a:pathLst>
            </a:custGeom>
            <a:solidFill>
              <a:srgbClr val="ECECEC">
                <a:alpha val="21960"/>
              </a:srgbClr>
            </a:solidFill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7" name="Rectangle 26"/>
            <p:cNvSpPr txBox="1"/>
            <p:nvPr/>
          </p:nvSpPr>
          <p:spPr>
            <a:xfrm>
              <a:off x="3562350" y="1768475"/>
              <a:ext cx="257251" cy="351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8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8278" name="Rectangle 27"/>
            <p:cNvSpPr txBox="1"/>
            <p:nvPr/>
          </p:nvSpPr>
          <p:spPr>
            <a:xfrm>
              <a:off x="1233487" y="0"/>
              <a:ext cx="257251" cy="351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8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Y</a:t>
              </a:r>
            </a:p>
          </p:txBody>
        </p:sp>
        <p:sp>
          <p:nvSpPr>
            <p:cNvPr id="8279" name="Rectangle 28"/>
            <p:cNvSpPr txBox="1"/>
            <p:nvPr/>
          </p:nvSpPr>
          <p:spPr>
            <a:xfrm>
              <a:off x="2293937" y="2368550"/>
              <a:ext cx="244415" cy="351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8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Z</a:t>
              </a:r>
            </a:p>
          </p:txBody>
        </p:sp>
        <p:sp>
          <p:nvSpPr>
            <p:cNvPr id="8280" name="Rectangle 29"/>
            <p:cNvSpPr txBox="1"/>
            <p:nvPr/>
          </p:nvSpPr>
          <p:spPr>
            <a:xfrm>
              <a:off x="0" y="690562"/>
              <a:ext cx="1335052" cy="290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/>
              </a:pPr>
              <a:r>
                <a:rPr kumimoji="0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Plano</a:t>
              </a:r>
              <a:r>
                <a: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 X+Y+Z=1</a:t>
              </a:r>
            </a:p>
          </p:txBody>
        </p:sp>
        <p:sp>
          <p:nvSpPr>
            <p:cNvPr id="8281" name="Line 30"/>
            <p:cNvSpPr/>
            <p:nvPr/>
          </p:nvSpPr>
          <p:spPr>
            <a:xfrm>
              <a:off x="971550" y="963612"/>
              <a:ext cx="623888" cy="1285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28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54452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8" grpId="0" animBg="1" advAuto="0"/>
      <p:bldP spid="8259" grpId="0" animBg="1" advAuto="0"/>
      <p:bldP spid="8260" grpId="0" animBg="1" advAuto="0"/>
      <p:bldP spid="8262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5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8286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8287" name="Rectangl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Cores visíveis representadas no </a:t>
            </a:r>
            <a:br/>
            <a:r>
              <a:t>sistema CIE xyY</a:t>
            </a:r>
          </a:p>
        </p:txBody>
      </p:sp>
      <p:pic>
        <p:nvPicPr>
          <p:cNvPr id="8288" name="Picture 84" descr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82750"/>
            <a:ext cx="4175125" cy="30511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06" name="Group 85"/>
          <p:cNvGrpSpPr/>
          <p:nvPr/>
        </p:nvGrpSpPr>
        <p:grpSpPr>
          <a:xfrm>
            <a:off x="538161" y="2432050"/>
            <a:ext cx="4049833" cy="4212210"/>
            <a:chOff x="0" y="0"/>
            <a:chExt cx="4049831" cy="4212209"/>
          </a:xfrm>
        </p:grpSpPr>
        <p:sp>
          <p:nvSpPr>
            <p:cNvPr id="8289" name="Line 86"/>
            <p:cNvSpPr/>
            <p:nvPr/>
          </p:nvSpPr>
          <p:spPr>
            <a:xfrm>
              <a:off x="533855" y="2819888"/>
              <a:ext cx="33354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0" name="Line 87"/>
            <p:cNvSpPr/>
            <p:nvPr/>
          </p:nvSpPr>
          <p:spPr>
            <a:xfrm flipV="1">
              <a:off x="550786" y="109825"/>
              <a:ext cx="1" cy="27224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1" name="Line 88"/>
            <p:cNvSpPr/>
            <p:nvPr/>
          </p:nvSpPr>
          <p:spPr>
            <a:xfrm>
              <a:off x="550786" y="2832263"/>
              <a:ext cx="1066664" cy="10271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2" name="Line 89"/>
            <p:cNvSpPr/>
            <p:nvPr/>
          </p:nvSpPr>
          <p:spPr>
            <a:xfrm>
              <a:off x="550786" y="2832263"/>
              <a:ext cx="1642324" cy="5197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3" name="Line 90"/>
            <p:cNvSpPr/>
            <p:nvPr/>
          </p:nvSpPr>
          <p:spPr>
            <a:xfrm>
              <a:off x="550786" y="2819888"/>
              <a:ext cx="1456081" cy="3341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4" name="Line 91"/>
            <p:cNvSpPr/>
            <p:nvPr/>
          </p:nvSpPr>
          <p:spPr>
            <a:xfrm flipV="1">
              <a:off x="567717" y="2374399"/>
              <a:ext cx="1185182" cy="47024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5" name="Freeform 92"/>
            <p:cNvSpPr/>
            <p:nvPr/>
          </p:nvSpPr>
          <p:spPr>
            <a:xfrm>
              <a:off x="1024859" y="97450"/>
              <a:ext cx="2725919" cy="327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25" y="21600"/>
                  </a:moveTo>
                  <a:lnTo>
                    <a:pt x="8050" y="20296"/>
                  </a:lnTo>
                  <a:lnTo>
                    <a:pt x="7379" y="19236"/>
                  </a:lnTo>
                  <a:lnTo>
                    <a:pt x="6440" y="17525"/>
                  </a:lnTo>
                  <a:lnTo>
                    <a:pt x="5903" y="15079"/>
                  </a:lnTo>
                  <a:lnTo>
                    <a:pt x="4964" y="12634"/>
                  </a:lnTo>
                  <a:lnTo>
                    <a:pt x="4427" y="10026"/>
                  </a:lnTo>
                  <a:lnTo>
                    <a:pt x="3220" y="7010"/>
                  </a:lnTo>
                  <a:lnTo>
                    <a:pt x="1878" y="4238"/>
                  </a:lnTo>
                  <a:lnTo>
                    <a:pt x="402" y="652"/>
                  </a:lnTo>
                  <a:lnTo>
                    <a:pt x="0" y="163"/>
                  </a:lnTo>
                  <a:lnTo>
                    <a:pt x="805" y="0"/>
                  </a:lnTo>
                  <a:lnTo>
                    <a:pt x="4830" y="897"/>
                  </a:lnTo>
                  <a:lnTo>
                    <a:pt x="10330" y="3016"/>
                  </a:lnTo>
                  <a:lnTo>
                    <a:pt x="13684" y="4565"/>
                  </a:lnTo>
                  <a:lnTo>
                    <a:pt x="16904" y="6928"/>
                  </a:lnTo>
                  <a:lnTo>
                    <a:pt x="19453" y="9211"/>
                  </a:lnTo>
                  <a:lnTo>
                    <a:pt x="21466" y="11656"/>
                  </a:lnTo>
                  <a:lnTo>
                    <a:pt x="21600" y="12715"/>
                  </a:lnTo>
                  <a:lnTo>
                    <a:pt x="9525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6" name="Line 93"/>
            <p:cNvSpPr/>
            <p:nvPr/>
          </p:nvSpPr>
          <p:spPr>
            <a:xfrm flipH="1">
              <a:off x="550787" y="2015532"/>
              <a:ext cx="1100526" cy="81673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7" name="Line 94"/>
            <p:cNvSpPr/>
            <p:nvPr/>
          </p:nvSpPr>
          <p:spPr>
            <a:xfrm flipH="1">
              <a:off x="550787" y="1644290"/>
              <a:ext cx="998939" cy="11755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8" name="Line 95"/>
            <p:cNvSpPr/>
            <p:nvPr/>
          </p:nvSpPr>
          <p:spPr>
            <a:xfrm flipH="1">
              <a:off x="550786" y="1174051"/>
              <a:ext cx="863491" cy="16458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9" name="Line 96"/>
            <p:cNvSpPr/>
            <p:nvPr/>
          </p:nvSpPr>
          <p:spPr>
            <a:xfrm flipH="1">
              <a:off x="550787" y="740936"/>
              <a:ext cx="711109" cy="20789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00" name="Line 97"/>
            <p:cNvSpPr/>
            <p:nvPr/>
          </p:nvSpPr>
          <p:spPr>
            <a:xfrm flipH="1">
              <a:off x="567718" y="134575"/>
              <a:ext cx="491004" cy="26853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01" name="Line 98"/>
            <p:cNvSpPr/>
            <p:nvPr/>
          </p:nvSpPr>
          <p:spPr>
            <a:xfrm flipH="1">
              <a:off x="584648" y="2027906"/>
              <a:ext cx="3166130" cy="8043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lg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02" name="Freeform 99"/>
            <p:cNvSpPr/>
            <p:nvPr/>
          </p:nvSpPr>
          <p:spPr>
            <a:xfrm>
              <a:off x="550786" y="1211175"/>
              <a:ext cx="1930154" cy="204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6" y="21600"/>
                  </a:moveTo>
                  <a:lnTo>
                    <a:pt x="21600" y="17542"/>
                  </a:lnTo>
                  <a:lnTo>
                    <a:pt x="0" y="0"/>
                  </a:lnTo>
                  <a:lnTo>
                    <a:pt x="5116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03" name="Rectangle 100"/>
            <p:cNvSpPr txBox="1"/>
            <p:nvPr/>
          </p:nvSpPr>
          <p:spPr>
            <a:xfrm>
              <a:off x="3792581" y="2883309"/>
              <a:ext cx="257251" cy="351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8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X</a:t>
              </a:r>
            </a:p>
          </p:txBody>
        </p:sp>
        <p:sp>
          <p:nvSpPr>
            <p:cNvPr id="8304" name="Rectangle 101"/>
            <p:cNvSpPr txBox="1"/>
            <p:nvPr/>
          </p:nvSpPr>
          <p:spPr>
            <a:xfrm>
              <a:off x="0" y="0"/>
              <a:ext cx="257251" cy="351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8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Y</a:t>
              </a:r>
            </a:p>
          </p:txBody>
        </p:sp>
        <p:sp>
          <p:nvSpPr>
            <p:cNvPr id="8305" name="Rectangle 102"/>
            <p:cNvSpPr txBox="1"/>
            <p:nvPr/>
          </p:nvSpPr>
          <p:spPr>
            <a:xfrm>
              <a:off x="1726978" y="3860911"/>
              <a:ext cx="244415" cy="351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>
                <a:defRPr sz="1800" b="1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Z</a:t>
              </a:r>
            </a:p>
          </p:txBody>
        </p:sp>
      </p:grpSp>
      <p:sp>
        <p:nvSpPr>
          <p:cNvPr id="8307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253144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4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8495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8496" name="Rectang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Nome das cores</a:t>
            </a:r>
          </a:p>
        </p:txBody>
      </p:sp>
      <p:grpSp>
        <p:nvGrpSpPr>
          <p:cNvPr id="8568" name="Group 5"/>
          <p:cNvGrpSpPr/>
          <p:nvPr/>
        </p:nvGrpSpPr>
        <p:grpSpPr>
          <a:xfrm>
            <a:off x="1978026" y="1566862"/>
            <a:ext cx="5662488" cy="5023513"/>
            <a:chOff x="0" y="0"/>
            <a:chExt cx="5662487" cy="5023511"/>
          </a:xfrm>
        </p:grpSpPr>
        <p:grpSp>
          <p:nvGrpSpPr>
            <p:cNvPr id="8545" name="Group 6"/>
            <p:cNvGrpSpPr/>
            <p:nvPr/>
          </p:nvGrpSpPr>
          <p:grpSpPr>
            <a:xfrm>
              <a:off x="0" y="0"/>
              <a:ext cx="5662488" cy="5023512"/>
              <a:chOff x="0" y="0"/>
              <a:chExt cx="5662487" cy="5023511"/>
            </a:xfrm>
          </p:grpSpPr>
          <p:pic>
            <p:nvPicPr>
              <p:cNvPr id="8497" name="Picture 7" descr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6446" y="567502"/>
                <a:ext cx="3672234" cy="3808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498" name="Line 8"/>
              <p:cNvSpPr/>
              <p:nvPr/>
            </p:nvSpPr>
            <p:spPr>
              <a:xfrm>
                <a:off x="502323" y="0"/>
                <a:ext cx="4124" cy="439186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499" name="Line 9"/>
              <p:cNvSpPr/>
              <p:nvPr/>
            </p:nvSpPr>
            <p:spPr>
              <a:xfrm flipH="1">
                <a:off x="495452" y="4393119"/>
                <a:ext cx="5163391" cy="251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00" name="Rectangle 10"/>
              <p:cNvSpPr txBox="1"/>
              <p:nvPr/>
            </p:nvSpPr>
            <p:spPr>
              <a:xfrm>
                <a:off x="2392723" y="4588983"/>
                <a:ext cx="254001" cy="4345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24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x</a:t>
                </a:r>
              </a:p>
            </p:txBody>
          </p:sp>
          <p:sp>
            <p:nvSpPr>
              <p:cNvPr id="8501" name="Line 11"/>
              <p:cNvSpPr/>
              <p:nvPr/>
            </p:nvSpPr>
            <p:spPr>
              <a:xfrm>
                <a:off x="419862" y="251107"/>
                <a:ext cx="659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02" name="Line 12"/>
              <p:cNvSpPr/>
              <p:nvPr/>
            </p:nvSpPr>
            <p:spPr>
              <a:xfrm>
                <a:off x="419862" y="1175181"/>
                <a:ext cx="659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03" name="Line 13"/>
              <p:cNvSpPr/>
              <p:nvPr/>
            </p:nvSpPr>
            <p:spPr>
              <a:xfrm>
                <a:off x="419862" y="693055"/>
                <a:ext cx="659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04" name="Line 14"/>
              <p:cNvSpPr/>
              <p:nvPr/>
            </p:nvSpPr>
            <p:spPr>
              <a:xfrm>
                <a:off x="419862" y="1627174"/>
                <a:ext cx="659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05" name="Line 15"/>
              <p:cNvSpPr/>
              <p:nvPr/>
            </p:nvSpPr>
            <p:spPr>
              <a:xfrm>
                <a:off x="419862" y="2089211"/>
                <a:ext cx="659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06" name="Line 16"/>
              <p:cNvSpPr/>
              <p:nvPr/>
            </p:nvSpPr>
            <p:spPr>
              <a:xfrm>
                <a:off x="419862" y="2541204"/>
                <a:ext cx="659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07" name="Line 17"/>
              <p:cNvSpPr/>
              <p:nvPr/>
            </p:nvSpPr>
            <p:spPr>
              <a:xfrm>
                <a:off x="419862" y="3003241"/>
                <a:ext cx="659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08" name="Line 18"/>
              <p:cNvSpPr/>
              <p:nvPr/>
            </p:nvSpPr>
            <p:spPr>
              <a:xfrm>
                <a:off x="419862" y="3465278"/>
                <a:ext cx="659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09" name="Line 19"/>
              <p:cNvSpPr/>
              <p:nvPr/>
            </p:nvSpPr>
            <p:spPr>
              <a:xfrm>
                <a:off x="419862" y="3927315"/>
                <a:ext cx="659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0" name="Line 20"/>
              <p:cNvSpPr/>
              <p:nvPr/>
            </p:nvSpPr>
            <p:spPr>
              <a:xfrm flipV="1">
                <a:off x="991587" y="4379309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1" name="Line 21"/>
              <p:cNvSpPr/>
              <p:nvPr/>
            </p:nvSpPr>
            <p:spPr>
              <a:xfrm flipV="1">
                <a:off x="1475354" y="4379309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2" name="Line 22"/>
              <p:cNvSpPr/>
              <p:nvPr/>
            </p:nvSpPr>
            <p:spPr>
              <a:xfrm flipV="1">
                <a:off x="1970116" y="4379309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3" name="Line 23"/>
              <p:cNvSpPr/>
              <p:nvPr/>
            </p:nvSpPr>
            <p:spPr>
              <a:xfrm flipV="1">
                <a:off x="2464878" y="4379309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4" name="Line 24"/>
              <p:cNvSpPr/>
              <p:nvPr/>
            </p:nvSpPr>
            <p:spPr>
              <a:xfrm flipV="1">
                <a:off x="2948646" y="4379309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5" name="Line 25"/>
              <p:cNvSpPr/>
              <p:nvPr/>
            </p:nvSpPr>
            <p:spPr>
              <a:xfrm flipV="1">
                <a:off x="3432413" y="4379309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6" name="Line 26"/>
              <p:cNvSpPr/>
              <p:nvPr/>
            </p:nvSpPr>
            <p:spPr>
              <a:xfrm flipV="1">
                <a:off x="3927175" y="4379309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7" name="Line 27"/>
              <p:cNvSpPr/>
              <p:nvPr/>
            </p:nvSpPr>
            <p:spPr>
              <a:xfrm flipV="1">
                <a:off x="4421937" y="4379309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8" name="Line 28"/>
              <p:cNvSpPr/>
              <p:nvPr/>
            </p:nvSpPr>
            <p:spPr>
              <a:xfrm flipV="1">
                <a:off x="4905704" y="4379309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19" name="Rectangle 29"/>
              <p:cNvSpPr txBox="1"/>
              <p:nvPr/>
            </p:nvSpPr>
            <p:spPr>
              <a:xfrm>
                <a:off x="4098277" y="2961808"/>
                <a:ext cx="440632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650</a:t>
                </a:r>
              </a:p>
            </p:txBody>
          </p:sp>
          <p:sp>
            <p:nvSpPr>
              <p:cNvPr id="8520" name="Rectangle 30"/>
              <p:cNvSpPr txBox="1"/>
              <p:nvPr/>
            </p:nvSpPr>
            <p:spPr>
              <a:xfrm>
                <a:off x="3817912" y="2696890"/>
                <a:ext cx="440632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610</a:t>
                </a:r>
              </a:p>
            </p:txBody>
          </p:sp>
          <p:sp>
            <p:nvSpPr>
              <p:cNvPr id="8521" name="Rectangle 31"/>
              <p:cNvSpPr txBox="1"/>
              <p:nvPr/>
            </p:nvSpPr>
            <p:spPr>
              <a:xfrm>
                <a:off x="3334145" y="2288841"/>
                <a:ext cx="440632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590</a:t>
                </a:r>
              </a:p>
            </p:txBody>
          </p:sp>
          <p:sp>
            <p:nvSpPr>
              <p:cNvPr id="8522" name="Rectangle 32"/>
              <p:cNvSpPr txBox="1"/>
              <p:nvPr/>
            </p:nvSpPr>
            <p:spPr>
              <a:xfrm>
                <a:off x="2009283" y="1058416"/>
                <a:ext cx="440631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550</a:t>
                </a:r>
              </a:p>
            </p:txBody>
          </p:sp>
          <p:sp>
            <p:nvSpPr>
              <p:cNvPr id="8523" name="Rectangle 33"/>
              <p:cNvSpPr txBox="1"/>
              <p:nvPr/>
            </p:nvSpPr>
            <p:spPr>
              <a:xfrm>
                <a:off x="2751426" y="1687440"/>
                <a:ext cx="440631" cy="310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570</a:t>
                </a:r>
              </a:p>
            </p:txBody>
          </p:sp>
          <p:sp>
            <p:nvSpPr>
              <p:cNvPr id="8524" name="Rectangle 34"/>
              <p:cNvSpPr txBox="1"/>
              <p:nvPr/>
            </p:nvSpPr>
            <p:spPr>
              <a:xfrm>
                <a:off x="3641997" y="2521115"/>
                <a:ext cx="440631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600</a:t>
                </a:r>
              </a:p>
            </p:txBody>
          </p:sp>
          <p:sp>
            <p:nvSpPr>
              <p:cNvPr id="8525" name="Rectangle 35"/>
              <p:cNvSpPr txBox="1"/>
              <p:nvPr/>
            </p:nvSpPr>
            <p:spPr>
              <a:xfrm>
                <a:off x="3079892" y="1977468"/>
                <a:ext cx="440632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580</a:t>
                </a:r>
              </a:p>
            </p:txBody>
          </p:sp>
          <p:sp>
            <p:nvSpPr>
              <p:cNvPr id="8526" name="Rectangle 36"/>
              <p:cNvSpPr txBox="1"/>
              <p:nvPr/>
            </p:nvSpPr>
            <p:spPr>
              <a:xfrm>
                <a:off x="2400969" y="1361000"/>
                <a:ext cx="440632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560</a:t>
                </a:r>
              </a:p>
            </p:txBody>
          </p:sp>
          <p:sp>
            <p:nvSpPr>
              <p:cNvPr id="8527" name="Rectangle 37"/>
              <p:cNvSpPr txBox="1"/>
              <p:nvPr/>
            </p:nvSpPr>
            <p:spPr>
              <a:xfrm>
                <a:off x="1695933" y="779687"/>
                <a:ext cx="440632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540</a:t>
                </a:r>
              </a:p>
            </p:txBody>
          </p:sp>
          <p:sp>
            <p:nvSpPr>
              <p:cNvPr id="8528" name="Rectangle 38"/>
              <p:cNvSpPr txBox="1"/>
              <p:nvPr/>
            </p:nvSpPr>
            <p:spPr>
              <a:xfrm>
                <a:off x="153925" y="1286924"/>
                <a:ext cx="440632" cy="310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505</a:t>
                </a:r>
              </a:p>
            </p:txBody>
          </p:sp>
          <p:sp>
            <p:nvSpPr>
              <p:cNvPr id="8529" name="Rectangle 39"/>
              <p:cNvSpPr txBox="1"/>
              <p:nvPr/>
            </p:nvSpPr>
            <p:spPr>
              <a:xfrm>
                <a:off x="164920" y="1812993"/>
                <a:ext cx="440632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500</a:t>
                </a:r>
              </a:p>
            </p:txBody>
          </p:sp>
          <p:sp>
            <p:nvSpPr>
              <p:cNvPr id="8530" name="Rectangle 40"/>
              <p:cNvSpPr txBox="1"/>
              <p:nvPr/>
            </p:nvSpPr>
            <p:spPr>
              <a:xfrm>
                <a:off x="142931" y="792243"/>
                <a:ext cx="440631" cy="310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510</a:t>
                </a:r>
              </a:p>
            </p:txBody>
          </p:sp>
          <p:sp>
            <p:nvSpPr>
              <p:cNvPr id="8531" name="Rectangle 41"/>
              <p:cNvSpPr txBox="1"/>
              <p:nvPr/>
            </p:nvSpPr>
            <p:spPr>
              <a:xfrm>
                <a:off x="722902" y="376660"/>
                <a:ext cx="440631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520</a:t>
                </a:r>
              </a:p>
            </p:txBody>
          </p:sp>
          <p:sp>
            <p:nvSpPr>
              <p:cNvPr id="8532" name="Rectangle 42"/>
              <p:cNvSpPr txBox="1"/>
              <p:nvPr/>
            </p:nvSpPr>
            <p:spPr>
              <a:xfrm>
                <a:off x="1235530" y="492170"/>
                <a:ext cx="440631" cy="310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530</a:t>
                </a:r>
              </a:p>
            </p:txBody>
          </p:sp>
          <p:sp>
            <p:nvSpPr>
              <p:cNvPr id="8533" name="Rectangle 43"/>
              <p:cNvSpPr txBox="1"/>
              <p:nvPr/>
            </p:nvSpPr>
            <p:spPr>
              <a:xfrm>
                <a:off x="366948" y="2858854"/>
                <a:ext cx="440631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490</a:t>
                </a:r>
              </a:p>
            </p:txBody>
          </p:sp>
          <p:sp>
            <p:nvSpPr>
              <p:cNvPr id="8534" name="Rectangle 44"/>
              <p:cNvSpPr txBox="1"/>
              <p:nvPr/>
            </p:nvSpPr>
            <p:spPr>
              <a:xfrm>
                <a:off x="258375" y="2381751"/>
                <a:ext cx="440632" cy="310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495</a:t>
                </a:r>
              </a:p>
            </p:txBody>
          </p:sp>
          <p:sp>
            <p:nvSpPr>
              <p:cNvPr id="8535" name="Rectangle 45"/>
              <p:cNvSpPr txBox="1"/>
              <p:nvPr/>
            </p:nvSpPr>
            <p:spPr>
              <a:xfrm>
                <a:off x="493387" y="3344747"/>
                <a:ext cx="440632" cy="310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485</a:t>
                </a:r>
              </a:p>
            </p:txBody>
          </p:sp>
          <p:sp>
            <p:nvSpPr>
              <p:cNvPr id="8536" name="Rectangle 46"/>
              <p:cNvSpPr txBox="1"/>
              <p:nvPr/>
            </p:nvSpPr>
            <p:spPr>
              <a:xfrm>
                <a:off x="626698" y="3688764"/>
                <a:ext cx="440631" cy="310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480</a:t>
                </a:r>
              </a:p>
            </p:txBody>
          </p:sp>
          <p:sp>
            <p:nvSpPr>
              <p:cNvPr id="8537" name="Rectangle 47"/>
              <p:cNvSpPr txBox="1"/>
              <p:nvPr/>
            </p:nvSpPr>
            <p:spPr>
              <a:xfrm>
                <a:off x="801239" y="4016458"/>
                <a:ext cx="440631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470</a:t>
                </a:r>
              </a:p>
            </p:txBody>
          </p:sp>
          <p:sp>
            <p:nvSpPr>
              <p:cNvPr id="8538" name="Rectangle 48"/>
              <p:cNvSpPr txBox="1"/>
              <p:nvPr/>
            </p:nvSpPr>
            <p:spPr>
              <a:xfrm>
                <a:off x="941421" y="4203533"/>
                <a:ext cx="440632" cy="310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6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450</a:t>
                </a:r>
              </a:p>
            </p:txBody>
          </p:sp>
          <p:sp>
            <p:nvSpPr>
              <p:cNvPr id="8539" name="Rectangle 49"/>
              <p:cNvSpPr txBox="1"/>
              <p:nvPr/>
            </p:nvSpPr>
            <p:spPr>
              <a:xfrm>
                <a:off x="5243102" y="4442085"/>
                <a:ext cx="419386" cy="3481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8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1.0</a:t>
                </a:r>
              </a:p>
            </p:txBody>
          </p:sp>
          <p:sp>
            <p:nvSpPr>
              <p:cNvPr id="8540" name="Line 50"/>
              <p:cNvSpPr/>
              <p:nvPr/>
            </p:nvSpPr>
            <p:spPr>
              <a:xfrm flipV="1">
                <a:off x="5389471" y="4389353"/>
                <a:ext cx="1" cy="803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41" name="Rectangle 51"/>
              <p:cNvSpPr txBox="1"/>
              <p:nvPr/>
            </p:nvSpPr>
            <p:spPr>
              <a:xfrm>
                <a:off x="2759672" y="4472218"/>
                <a:ext cx="419386" cy="3481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8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0.5</a:t>
                </a:r>
              </a:p>
            </p:txBody>
          </p:sp>
          <p:sp>
            <p:nvSpPr>
              <p:cNvPr id="8542" name="Rectangle 52"/>
              <p:cNvSpPr txBox="1"/>
              <p:nvPr/>
            </p:nvSpPr>
            <p:spPr>
              <a:xfrm>
                <a:off x="188284" y="4393119"/>
                <a:ext cx="419386" cy="3481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8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0.0</a:t>
                </a:r>
              </a:p>
            </p:txBody>
          </p:sp>
          <p:sp>
            <p:nvSpPr>
              <p:cNvPr id="8543" name="Rectangle 53"/>
              <p:cNvSpPr txBox="1"/>
              <p:nvPr/>
            </p:nvSpPr>
            <p:spPr>
              <a:xfrm>
                <a:off x="0" y="1991279"/>
                <a:ext cx="419386" cy="3481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8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0.5</a:t>
                </a:r>
              </a:p>
            </p:txBody>
          </p:sp>
          <p:sp>
            <p:nvSpPr>
              <p:cNvPr id="8544" name="Rectangle 54"/>
              <p:cNvSpPr txBox="1"/>
              <p:nvPr/>
            </p:nvSpPr>
            <p:spPr>
              <a:xfrm>
                <a:off x="98952" y="121787"/>
                <a:ext cx="419386" cy="3481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4450" tIns="44450" rIns="44450" bIns="44450" numCol="1" anchor="t">
                <a:spAutoFit/>
              </a:bodyPr>
              <a:lstStyle>
                <a:lvl1pPr>
                  <a:defRPr sz="1800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0.9</a:t>
                </a:r>
              </a:p>
            </p:txBody>
          </p:sp>
        </p:grpSp>
        <p:sp>
          <p:nvSpPr>
            <p:cNvPr id="8546" name="Oval 55"/>
            <p:cNvSpPr/>
            <p:nvPr/>
          </p:nvSpPr>
          <p:spPr>
            <a:xfrm rot="19620000">
              <a:off x="1489098" y="2642902"/>
              <a:ext cx="1296003" cy="590103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47" name="Oval 56"/>
            <p:cNvSpPr/>
            <p:nvPr/>
          </p:nvSpPr>
          <p:spPr>
            <a:xfrm rot="19500000">
              <a:off x="1930260" y="2964319"/>
              <a:ext cx="809487" cy="285007"/>
            </a:xfrm>
            <a:prstGeom prst="ellipse">
              <a:avLst/>
            </a:prstGeom>
            <a:solidFill>
              <a:srgbClr val="F39FD1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48" name="Line 57"/>
            <p:cNvSpPr/>
            <p:nvPr/>
          </p:nvSpPr>
          <p:spPr>
            <a:xfrm>
              <a:off x="2677901" y="2911587"/>
              <a:ext cx="1293253" cy="301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49" name="Line 58"/>
            <p:cNvSpPr/>
            <p:nvPr/>
          </p:nvSpPr>
          <p:spPr>
            <a:xfrm>
              <a:off x="2647665" y="3072296"/>
              <a:ext cx="1132456" cy="29756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0" name="Line 59"/>
            <p:cNvSpPr/>
            <p:nvPr/>
          </p:nvSpPr>
          <p:spPr>
            <a:xfrm>
              <a:off x="1871164" y="3353536"/>
              <a:ext cx="48102" cy="7934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1" name="Line 60"/>
            <p:cNvSpPr/>
            <p:nvPr/>
          </p:nvSpPr>
          <p:spPr>
            <a:xfrm flipH="1">
              <a:off x="1053433" y="3325914"/>
              <a:ext cx="597838" cy="7407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2" name="Freeform 61"/>
            <p:cNvSpPr/>
            <p:nvPr/>
          </p:nvSpPr>
          <p:spPr>
            <a:xfrm>
              <a:off x="915999" y="3173994"/>
              <a:ext cx="626699" cy="536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053" y="2985"/>
                  </a:lnTo>
                  <a:lnTo>
                    <a:pt x="14021" y="5413"/>
                  </a:lnTo>
                  <a:lnTo>
                    <a:pt x="9995" y="8903"/>
                  </a:lnTo>
                  <a:lnTo>
                    <a:pt x="6205" y="13355"/>
                  </a:lnTo>
                  <a:lnTo>
                    <a:pt x="3411" y="16845"/>
                  </a:lnTo>
                  <a:lnTo>
                    <a:pt x="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3" name="Line 62"/>
            <p:cNvSpPr/>
            <p:nvPr/>
          </p:nvSpPr>
          <p:spPr>
            <a:xfrm flipV="1">
              <a:off x="2662783" y="2184632"/>
              <a:ext cx="450784" cy="39172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4" name="Line 63"/>
            <p:cNvSpPr/>
            <p:nvPr/>
          </p:nvSpPr>
          <p:spPr>
            <a:xfrm flipV="1">
              <a:off x="2420899" y="2033967"/>
              <a:ext cx="516752" cy="4921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5" name="Freeform 64"/>
            <p:cNvSpPr/>
            <p:nvPr/>
          </p:nvSpPr>
          <p:spPr>
            <a:xfrm>
              <a:off x="1638901" y="890174"/>
              <a:ext cx="325719" cy="1781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289" y="2116"/>
                  </a:lnTo>
                  <a:lnTo>
                    <a:pt x="10390" y="4110"/>
                  </a:lnTo>
                  <a:lnTo>
                    <a:pt x="14309" y="7230"/>
                  </a:lnTo>
                  <a:lnTo>
                    <a:pt x="16770" y="10031"/>
                  </a:lnTo>
                  <a:lnTo>
                    <a:pt x="18684" y="13319"/>
                  </a:lnTo>
                  <a:lnTo>
                    <a:pt x="20871" y="17460"/>
                  </a:lnTo>
                  <a:lnTo>
                    <a:pt x="21600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6" name="Freeform 65"/>
            <p:cNvSpPr/>
            <p:nvPr/>
          </p:nvSpPr>
          <p:spPr>
            <a:xfrm>
              <a:off x="546301" y="2249920"/>
              <a:ext cx="1128334" cy="66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604" y="1743"/>
                  </a:lnTo>
                  <a:lnTo>
                    <a:pt x="10945" y="4741"/>
                  </a:lnTo>
                  <a:lnTo>
                    <a:pt x="15154" y="9078"/>
                  </a:lnTo>
                  <a:lnTo>
                    <a:pt x="18522" y="14265"/>
                  </a:lnTo>
                  <a:lnTo>
                    <a:pt x="21600" y="21600"/>
                  </a:lnTo>
                  <a:lnTo>
                    <a:pt x="21337" y="216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7" name="Rectangle 66"/>
            <p:cNvSpPr txBox="1"/>
            <p:nvPr/>
          </p:nvSpPr>
          <p:spPr>
            <a:xfrm>
              <a:off x="880951" y="1382344"/>
              <a:ext cx="686272" cy="348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green</a:t>
              </a:r>
            </a:p>
          </p:txBody>
        </p:sp>
        <p:sp>
          <p:nvSpPr>
            <p:cNvPr id="8558" name="Rectangle 67"/>
            <p:cNvSpPr txBox="1"/>
            <p:nvPr/>
          </p:nvSpPr>
          <p:spPr>
            <a:xfrm>
              <a:off x="2009283" y="1769049"/>
              <a:ext cx="812962" cy="550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yellow-</a:t>
              </a:r>
            </a:p>
            <a:p>
              <a:pPr marL="0" marR="0" lvl="0" indent="0" algn="l" defTabSz="914400" rtl="0" eaLnBrk="1" fontAlgn="auto" latinLnBrk="0" hangingPunct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i="0">
                  <a:latin typeface="+mj-lt"/>
                  <a:ea typeface="+mj-ea"/>
                  <a:cs typeface="+mj-cs"/>
                  <a:sym typeface="Arial"/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green</a:t>
              </a:r>
            </a:p>
          </p:txBody>
        </p:sp>
        <p:sp>
          <p:nvSpPr>
            <p:cNvPr id="8559" name="Rectangle 68"/>
            <p:cNvSpPr txBox="1"/>
            <p:nvPr/>
          </p:nvSpPr>
          <p:spPr>
            <a:xfrm>
              <a:off x="2537029" y="2144455"/>
              <a:ext cx="736836" cy="348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yellow</a:t>
              </a:r>
            </a:p>
          </p:txBody>
        </p:sp>
        <p:sp>
          <p:nvSpPr>
            <p:cNvPr id="8560" name="Rectangle 69"/>
            <p:cNvSpPr txBox="1"/>
            <p:nvPr/>
          </p:nvSpPr>
          <p:spPr>
            <a:xfrm>
              <a:off x="2858624" y="2493494"/>
              <a:ext cx="813409" cy="348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orange</a:t>
              </a:r>
            </a:p>
          </p:txBody>
        </p:sp>
        <p:sp>
          <p:nvSpPr>
            <p:cNvPr id="8561" name="Rectangle 70"/>
            <p:cNvSpPr txBox="1"/>
            <p:nvPr/>
          </p:nvSpPr>
          <p:spPr>
            <a:xfrm>
              <a:off x="3196711" y="2936698"/>
              <a:ext cx="432000" cy="348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red</a:t>
              </a:r>
            </a:p>
          </p:txBody>
        </p:sp>
        <p:sp>
          <p:nvSpPr>
            <p:cNvPr id="8562" name="Rectangle 71"/>
            <p:cNvSpPr txBox="1"/>
            <p:nvPr/>
          </p:nvSpPr>
          <p:spPr>
            <a:xfrm>
              <a:off x="2241546" y="3352280"/>
              <a:ext cx="991221" cy="348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magenta</a:t>
              </a:r>
            </a:p>
          </p:txBody>
        </p:sp>
        <p:sp>
          <p:nvSpPr>
            <p:cNvPr id="8563" name="Rectangle 72"/>
            <p:cNvSpPr txBox="1"/>
            <p:nvPr/>
          </p:nvSpPr>
          <p:spPr>
            <a:xfrm>
              <a:off x="1231407" y="3810551"/>
              <a:ext cx="737060" cy="348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purple</a:t>
              </a:r>
            </a:p>
          </p:txBody>
        </p:sp>
        <p:sp>
          <p:nvSpPr>
            <p:cNvPr id="8564" name="Rectangle 73"/>
            <p:cNvSpPr txBox="1"/>
            <p:nvPr/>
          </p:nvSpPr>
          <p:spPr>
            <a:xfrm>
              <a:off x="968908" y="3512989"/>
              <a:ext cx="533798" cy="348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blue</a:t>
              </a:r>
            </a:p>
          </p:txBody>
        </p:sp>
        <p:sp>
          <p:nvSpPr>
            <p:cNvPr id="8565" name="Rectangle 74"/>
            <p:cNvSpPr txBox="1"/>
            <p:nvPr/>
          </p:nvSpPr>
          <p:spPr>
            <a:xfrm>
              <a:off x="850715" y="2789800"/>
              <a:ext cx="584474" cy="348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cyan</a:t>
              </a:r>
            </a:p>
          </p:txBody>
        </p:sp>
        <p:sp>
          <p:nvSpPr>
            <p:cNvPr id="8566" name="Rectangle 75"/>
            <p:cNvSpPr txBox="1"/>
            <p:nvPr/>
          </p:nvSpPr>
          <p:spPr>
            <a:xfrm>
              <a:off x="1878720" y="2711957"/>
              <a:ext cx="635262" cy="348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white</a:t>
              </a:r>
            </a:p>
          </p:txBody>
        </p:sp>
        <p:sp>
          <p:nvSpPr>
            <p:cNvPr id="8567" name="Rectangle 76"/>
            <p:cNvSpPr txBox="1"/>
            <p:nvPr/>
          </p:nvSpPr>
          <p:spPr>
            <a:xfrm>
              <a:off x="2110984" y="2978130"/>
              <a:ext cx="520961" cy="348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4450" tIns="44450" rIns="44450" bIns="44450" numCol="1" anchor="t">
              <a:spAutoFit/>
            </a:bodyPr>
            <a:lstStyle>
              <a:lvl1pPr>
                <a:defRPr sz="1800" i="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pink</a:t>
              </a:r>
            </a:p>
          </p:txBody>
        </p:sp>
      </p:grpSp>
      <p:sp>
        <p:nvSpPr>
          <p:cNvPr id="8569" name="Rectangle 77"/>
          <p:cNvSpPr txBox="1"/>
          <p:nvPr/>
        </p:nvSpPr>
        <p:spPr>
          <a:xfrm>
            <a:off x="1368425" y="2709863"/>
            <a:ext cx="254001" cy="43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400" i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</a:t>
            </a:r>
          </a:p>
        </p:txBody>
      </p:sp>
      <p:sp>
        <p:nvSpPr>
          <p:cNvPr id="857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69288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6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10057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10058" name="Rectang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HSV</a:t>
            </a:r>
          </a:p>
        </p:txBody>
      </p:sp>
      <p:pic>
        <p:nvPicPr>
          <p:cNvPr id="10059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65363"/>
            <a:ext cx="7239000" cy="4170363"/>
          </a:xfrm>
          <a:prstGeom prst="rect">
            <a:avLst/>
          </a:prstGeom>
          <a:ln w="12700">
            <a:miter lim="400000"/>
          </a:ln>
        </p:spPr>
      </p:pic>
      <p:sp>
        <p:nvSpPr>
          <p:cNvPr id="1006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97245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6307" name="Rectangle 16"/>
          <p:cNvSpPr/>
          <p:nvPr/>
        </p:nvSpPr>
        <p:spPr>
          <a:xfrm>
            <a:off x="77638" y="1500996"/>
            <a:ext cx="8928339" cy="504645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8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630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Munsell Book of Colors </a:t>
            </a:r>
          </a:p>
        </p:txBody>
      </p:sp>
      <p:pic>
        <p:nvPicPr>
          <p:cNvPr id="631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673225"/>
            <a:ext cx="2382839" cy="2178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660525"/>
            <a:ext cx="1039813" cy="1127125"/>
          </a:xfrm>
          <a:prstGeom prst="rect">
            <a:avLst/>
          </a:prstGeom>
          <a:ln w="12700">
            <a:miter lim="400000"/>
          </a:ln>
        </p:spPr>
      </p:pic>
      <p:sp>
        <p:nvSpPr>
          <p:cNvPr id="6312" name="Text Box 5"/>
          <p:cNvSpPr txBox="1"/>
          <p:nvPr/>
        </p:nvSpPr>
        <p:spPr>
          <a:xfrm>
            <a:off x="266382" y="2892425"/>
            <a:ext cx="871412" cy="25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i="0"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/>
                <a:ea typeface="Wingdings"/>
                <a:cs typeface="Wingdings"/>
                <a:sym typeface="Wingdings"/>
              </a:rPr>
              <a:t>✰</a:t>
            </a: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1858 </a:t>
            </a: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/>
                <a:ea typeface="Wingdings"/>
                <a:cs typeface="Wingdings"/>
                <a:sym typeface="Wingdings"/>
              </a:rPr>
              <a:t></a:t>
            </a: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1918</a:t>
            </a:r>
          </a:p>
        </p:txBody>
      </p:sp>
      <p:sp>
        <p:nvSpPr>
          <p:cNvPr id="6313" name="Rectangle 6"/>
          <p:cNvSpPr txBox="1"/>
          <p:nvPr/>
        </p:nvSpPr>
        <p:spPr>
          <a:xfrm>
            <a:off x="164782" y="3141248"/>
            <a:ext cx="1488169" cy="275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i="0"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Albert Henry Munsell</a:t>
            </a:r>
            <a:r>
              <a:rPr kumimoji="0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</a:p>
        </p:txBody>
      </p:sp>
      <p:pic>
        <p:nvPicPr>
          <p:cNvPr id="6314" name="Picture 7" descr="Picture 7"/>
          <p:cNvPicPr>
            <a:picLocks noChangeAspect="1"/>
          </p:cNvPicPr>
          <p:nvPr/>
        </p:nvPicPr>
        <p:blipFill>
          <a:blip r:embed="rId4"/>
          <a:srcRect r="3784"/>
          <a:stretch>
            <a:fillRect/>
          </a:stretch>
        </p:blipFill>
        <p:spPr>
          <a:xfrm>
            <a:off x="634999" y="3509962"/>
            <a:ext cx="477839" cy="312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5" name="Picture 9" descr="Picture 9"/>
          <p:cNvPicPr>
            <a:picLocks noChangeAspect="1"/>
          </p:cNvPicPr>
          <p:nvPr/>
        </p:nvPicPr>
        <p:blipFill>
          <a:blip r:embed="rId5"/>
          <a:srcRect r="764"/>
          <a:stretch>
            <a:fillRect/>
          </a:stretch>
        </p:blipFill>
        <p:spPr>
          <a:xfrm>
            <a:off x="3933671" y="4025462"/>
            <a:ext cx="2060576" cy="2076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6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959" y="4014349"/>
            <a:ext cx="2479676" cy="2060576"/>
          </a:xfrm>
          <a:prstGeom prst="rect">
            <a:avLst/>
          </a:prstGeom>
          <a:ln w="12700">
            <a:miter lim="400000"/>
          </a:ln>
        </p:spPr>
      </p:pic>
      <p:sp>
        <p:nvSpPr>
          <p:cNvPr id="6317" name="Rectangle 12"/>
          <p:cNvSpPr txBox="1"/>
          <p:nvPr/>
        </p:nvSpPr>
        <p:spPr>
          <a:xfrm>
            <a:off x="4314354" y="6105087"/>
            <a:ext cx="1267728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i="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matiz (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hue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6318" name="Rectangle 13"/>
          <p:cNvSpPr txBox="1"/>
          <p:nvPr/>
        </p:nvSpPr>
        <p:spPr>
          <a:xfrm>
            <a:off x="6487641" y="6122549"/>
            <a:ext cx="2125847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i="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saturação (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chroma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)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6319" name="Line 14"/>
          <p:cNvSpPr/>
          <p:nvPr/>
        </p:nvSpPr>
        <p:spPr>
          <a:xfrm>
            <a:off x="6448271" y="6151124"/>
            <a:ext cx="2209801" cy="1"/>
          </a:xfrm>
          <a:prstGeom prst="line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0" name="Line 15"/>
          <p:cNvSpPr/>
          <p:nvPr/>
        </p:nvSpPr>
        <p:spPr>
          <a:xfrm>
            <a:off x="7757959" y="6070162"/>
            <a:ext cx="1" cy="13176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1" name="Line 16"/>
          <p:cNvSpPr/>
          <p:nvPr/>
        </p:nvSpPr>
        <p:spPr>
          <a:xfrm flipV="1">
            <a:off x="6287939" y="4242949"/>
            <a:ext cx="1584" cy="1778001"/>
          </a:xfrm>
          <a:prstGeom prst="line">
            <a:avLst/>
          </a:prstGeom>
          <a:ln w="12700">
            <a:solidFill>
              <a:srgbClr val="000000"/>
            </a:solidFill>
            <a:headEnd type="oval"/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2" name="Rectangle 17"/>
          <p:cNvSpPr txBox="1"/>
          <p:nvPr/>
        </p:nvSpPr>
        <p:spPr>
          <a:xfrm rot="16200000">
            <a:off x="5848557" y="4772576"/>
            <a:ext cx="626031" cy="37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valor</a:t>
            </a:r>
          </a:p>
        </p:txBody>
      </p:sp>
      <p:sp>
        <p:nvSpPr>
          <p:cNvPr id="632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886470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5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6336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6337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Munsell Book of Colors </a:t>
            </a:r>
          </a:p>
        </p:txBody>
      </p:sp>
      <p:pic>
        <p:nvPicPr>
          <p:cNvPr id="633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2320925" cy="4125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905000"/>
            <a:ext cx="4365625" cy="4160838"/>
          </a:xfrm>
          <a:prstGeom prst="rect">
            <a:avLst/>
          </a:prstGeom>
          <a:ln w="12700">
            <a:miter lim="400000"/>
          </a:ln>
        </p:spPr>
      </p:pic>
      <p:sp>
        <p:nvSpPr>
          <p:cNvPr id="634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6045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</a:t>
            </a:r>
            <a:r>
              <a:rPr baseline="30000"/>
              <a:t>a </a:t>
            </a:r>
            <a:r>
              <a:t>Lei de Grassmann</a:t>
            </a:r>
          </a:p>
        </p:txBody>
      </p:sp>
      <p:sp>
        <p:nvSpPr>
          <p:cNvPr id="7023" name="Text Box 5"/>
          <p:cNvSpPr txBox="1"/>
          <p:nvPr/>
        </p:nvSpPr>
        <p:spPr>
          <a:xfrm>
            <a:off x="306386" y="1520825"/>
            <a:ext cx="8593141" cy="665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37" tIns="46037" rIns="46037" bIns="46037">
            <a:spAutoFit/>
          </a:bodyPr>
          <a:lstStyle>
            <a:lvl1pPr>
              <a:defRPr sz="20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 sensação de cor de qualquer espectro pode ser obtida da mistura de três cores primárias (tri-cromaticidade).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24" name="Object 8"/>
              <p:cNvSpPr txBox="1"/>
              <p:nvPr/>
            </p:nvSpPr>
            <p:spPr>
              <a:xfrm>
                <a:off x="3414394" y="5891212"/>
                <a:ext cx="2361250" cy="4016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85000" lnSpcReduction="10000"/>
              </a:bodyPr>
              <a:lstStyle>
                <a:lvl1pPr defTabSz="466344">
                  <a:defRPr sz="2243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46634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BR" sz="22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𝐂</m:t>
                      </m:r>
                      <m:r>
                        <a:rPr kumimoji="0" lang="en-BR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en-BR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𝑟</m:t>
                      </m:r>
                      <m:r>
                        <a:rPr kumimoji="0" lang="en-BR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𝐑</m:t>
                      </m:r>
                      <m:r>
                        <a:rPr kumimoji="0" lang="en-BR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r>
                        <a:rPr kumimoji="0" lang="en-BR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</m:t>
                      </m:r>
                      <m:r>
                        <a:rPr kumimoji="0" lang="en-BR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𝐆</m:t>
                      </m:r>
                      <m:r>
                        <a:rPr kumimoji="0" lang="en-BR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r>
                        <a:rPr kumimoji="0" lang="en-BR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𝑏</m:t>
                      </m:r>
                      <m:r>
                        <a:rPr kumimoji="0" lang="en-BR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7024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394" y="5891212"/>
                <a:ext cx="2361250" cy="401638"/>
              </a:xfrm>
              <a:prstGeom prst="rect">
                <a:avLst/>
              </a:prstGeom>
              <a:blipFill>
                <a:blip r:embed="rId2"/>
                <a:stretch>
                  <a:fillRect l="-1604" b="-90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25" name="Rectangle 23"/>
          <p:cNvSpPr txBox="1"/>
          <p:nvPr/>
        </p:nvSpPr>
        <p:spPr>
          <a:xfrm>
            <a:off x="4533899" y="2366963"/>
            <a:ext cx="415977" cy="34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r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R</a:t>
            </a:r>
          </a:p>
        </p:txBody>
      </p:sp>
      <p:grpSp>
        <p:nvGrpSpPr>
          <p:cNvPr id="7070" name="Group 66"/>
          <p:cNvGrpSpPr/>
          <p:nvPr/>
        </p:nvGrpSpPr>
        <p:grpSpPr>
          <a:xfrm>
            <a:off x="772795" y="2568575"/>
            <a:ext cx="5532755" cy="2768601"/>
            <a:chOff x="0" y="0"/>
            <a:chExt cx="5532754" cy="2768600"/>
          </a:xfrm>
        </p:grpSpPr>
        <p:sp>
          <p:nvSpPr>
            <p:cNvPr id="7026" name="Line 10"/>
            <p:cNvSpPr/>
            <p:nvPr/>
          </p:nvSpPr>
          <p:spPr>
            <a:xfrm>
              <a:off x="4921567" y="928687"/>
              <a:ext cx="1" cy="3460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7" name="Line 11"/>
            <p:cNvSpPr/>
            <p:nvPr/>
          </p:nvSpPr>
          <p:spPr>
            <a:xfrm>
              <a:off x="4931092" y="1441450"/>
              <a:ext cx="1" cy="11588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8" name="Freeform 12"/>
            <p:cNvSpPr/>
            <p:nvPr/>
          </p:nvSpPr>
          <p:spPr>
            <a:xfrm>
              <a:off x="3742055" y="438150"/>
              <a:ext cx="358243" cy="234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8" y="0"/>
                  </a:moveTo>
                  <a:lnTo>
                    <a:pt x="8308" y="6679"/>
                  </a:lnTo>
                  <a:lnTo>
                    <a:pt x="0" y="4121"/>
                  </a:lnTo>
                  <a:lnTo>
                    <a:pt x="8947" y="21600"/>
                  </a:lnTo>
                  <a:lnTo>
                    <a:pt x="11247" y="12363"/>
                  </a:lnTo>
                  <a:lnTo>
                    <a:pt x="21600" y="5684"/>
                  </a:lnTo>
                  <a:lnTo>
                    <a:pt x="18788" y="0"/>
                  </a:lnTo>
                </a:path>
              </a:pathLst>
            </a:custGeom>
            <a:solidFill>
              <a:srgbClr val="00CC66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9" name="Line 13"/>
            <p:cNvSpPr/>
            <p:nvPr/>
          </p:nvSpPr>
          <p:spPr>
            <a:xfrm flipH="1">
              <a:off x="2352992" y="490537"/>
              <a:ext cx="1387476" cy="579438"/>
            </a:xfrm>
            <a:prstGeom prst="line">
              <a:avLst/>
            </a:prstGeom>
            <a:noFill/>
            <a:ln w="12700" cap="flat">
              <a:solidFill>
                <a:srgbClr val="00CC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0" name="Line 14"/>
            <p:cNvSpPr/>
            <p:nvPr/>
          </p:nvSpPr>
          <p:spPr>
            <a:xfrm flipH="1">
              <a:off x="2365692" y="671512"/>
              <a:ext cx="1514476" cy="635001"/>
            </a:xfrm>
            <a:prstGeom prst="line">
              <a:avLst/>
            </a:prstGeom>
            <a:noFill/>
            <a:ln w="12700" cap="flat">
              <a:solidFill>
                <a:srgbClr val="00CC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1" name="Line 15"/>
            <p:cNvSpPr/>
            <p:nvPr/>
          </p:nvSpPr>
          <p:spPr>
            <a:xfrm flipH="1">
              <a:off x="2375217" y="222249"/>
              <a:ext cx="1095376" cy="846139"/>
            </a:xfrm>
            <a:prstGeom prst="line">
              <a:avLst/>
            </a:prstGeom>
            <a:noFill/>
            <a:ln w="12700" cap="flat">
              <a:solidFill>
                <a:srgbClr val="FF33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2" name="Line 16"/>
            <p:cNvSpPr/>
            <p:nvPr/>
          </p:nvSpPr>
          <p:spPr>
            <a:xfrm flipH="1">
              <a:off x="2578417" y="366712"/>
              <a:ext cx="1100139" cy="847726"/>
            </a:xfrm>
            <a:prstGeom prst="line">
              <a:avLst/>
            </a:prstGeom>
            <a:noFill/>
            <a:ln w="12700" cap="flat">
              <a:solidFill>
                <a:srgbClr val="FF33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3" name="Freeform 17"/>
            <p:cNvSpPr/>
            <p:nvPr/>
          </p:nvSpPr>
          <p:spPr>
            <a:xfrm>
              <a:off x="3940492" y="754062"/>
              <a:ext cx="343953" cy="21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7" y="1261"/>
                  </a:moveTo>
                  <a:lnTo>
                    <a:pt x="7733" y="5203"/>
                  </a:lnTo>
                  <a:lnTo>
                    <a:pt x="0" y="0"/>
                  </a:lnTo>
                  <a:lnTo>
                    <a:pt x="5067" y="21600"/>
                  </a:lnTo>
                  <a:lnTo>
                    <a:pt x="9467" y="12613"/>
                  </a:lnTo>
                  <a:lnTo>
                    <a:pt x="21600" y="8672"/>
                  </a:lnTo>
                  <a:lnTo>
                    <a:pt x="19867" y="1261"/>
                  </a:lnTo>
                </a:path>
              </a:pathLst>
            </a:custGeom>
            <a:solidFill>
              <a:srgbClr val="3333FF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4" name="Line 18"/>
            <p:cNvSpPr/>
            <p:nvPr/>
          </p:nvSpPr>
          <p:spPr>
            <a:xfrm flipH="1">
              <a:off x="2395854" y="760412"/>
              <a:ext cx="1543052" cy="306388"/>
            </a:xfrm>
            <a:prstGeom prst="line">
              <a:avLst/>
            </a:prstGeom>
            <a:noFill/>
            <a:ln w="12700" cap="flat">
              <a:solidFill>
                <a:srgbClr val="3333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5" name="Line 19"/>
            <p:cNvSpPr/>
            <p:nvPr/>
          </p:nvSpPr>
          <p:spPr>
            <a:xfrm flipH="1">
              <a:off x="2365692" y="960437"/>
              <a:ext cx="1647826" cy="328613"/>
            </a:xfrm>
            <a:prstGeom prst="line">
              <a:avLst/>
            </a:prstGeom>
            <a:noFill/>
            <a:ln w="12700" cap="flat">
              <a:solidFill>
                <a:srgbClr val="3333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6" name="Line 20"/>
            <p:cNvSpPr/>
            <p:nvPr/>
          </p:nvSpPr>
          <p:spPr>
            <a:xfrm flipH="1" flipV="1">
              <a:off x="2365692" y="1336675"/>
              <a:ext cx="1554164" cy="623888"/>
            </a:xfrm>
            <a:prstGeom prst="line">
              <a:avLst/>
            </a:prstGeom>
            <a:noFill/>
            <a:ln w="12700" cap="flat">
              <a:solidFill>
                <a:srgbClr val="FF99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7" name="Line 21"/>
            <p:cNvSpPr/>
            <p:nvPr/>
          </p:nvSpPr>
          <p:spPr>
            <a:xfrm flipH="1" flipV="1">
              <a:off x="2381567" y="1582737"/>
              <a:ext cx="1403351" cy="560389"/>
            </a:xfrm>
            <a:prstGeom prst="line">
              <a:avLst/>
            </a:prstGeom>
            <a:noFill/>
            <a:ln w="12700" cap="flat">
              <a:solidFill>
                <a:srgbClr val="FF99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8" name="Line 22"/>
            <p:cNvSpPr/>
            <p:nvPr/>
          </p:nvSpPr>
          <p:spPr>
            <a:xfrm flipH="1">
              <a:off x="2346642" y="0"/>
              <a:ext cx="1" cy="27686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9" name="Rectangle 24"/>
            <p:cNvSpPr txBox="1"/>
            <p:nvPr/>
          </p:nvSpPr>
          <p:spPr>
            <a:xfrm>
              <a:off x="4142104" y="146049"/>
              <a:ext cx="454039" cy="349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r>
                <a:rPr kumimoji="0" sz="1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g</a:t>
              </a: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 </a:t>
              </a: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G</a:t>
              </a:r>
            </a:p>
          </p:txBody>
        </p:sp>
        <p:sp>
          <p:nvSpPr>
            <p:cNvPr id="7040" name="Rectangle 25"/>
            <p:cNvSpPr txBox="1"/>
            <p:nvPr/>
          </p:nvSpPr>
          <p:spPr>
            <a:xfrm>
              <a:off x="4392929" y="528637"/>
              <a:ext cx="428701" cy="349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r>
                <a:rPr kumimoji="0" sz="1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b</a:t>
              </a: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 </a:t>
              </a: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B</a:t>
              </a:r>
            </a:p>
          </p:txBody>
        </p:sp>
        <p:sp>
          <p:nvSpPr>
            <p:cNvPr id="7041" name="Rectangle 26"/>
            <p:cNvSpPr txBox="1"/>
            <p:nvPr/>
          </p:nvSpPr>
          <p:spPr>
            <a:xfrm>
              <a:off x="4292923" y="2216149"/>
              <a:ext cx="269864" cy="349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6037" tIns="46037" rIns="46037" bIns="46037" numCol="1" anchor="t">
              <a:spAutoFit/>
            </a:bodyPr>
            <a:lstStyle>
              <a:lvl1pPr algn="ctr">
                <a:defRPr sz="1800" b="1" i="0"/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</a:t>
              </a:r>
            </a:p>
          </p:txBody>
        </p:sp>
        <p:grpSp>
          <p:nvGrpSpPr>
            <p:cNvPr id="7056" name="Group 27"/>
            <p:cNvGrpSpPr/>
            <p:nvPr/>
          </p:nvGrpSpPr>
          <p:grpSpPr>
            <a:xfrm>
              <a:off x="5261292" y="1173162"/>
              <a:ext cx="271463" cy="398463"/>
              <a:chOff x="0" y="0"/>
              <a:chExt cx="271462" cy="398461"/>
            </a:xfrm>
          </p:grpSpPr>
          <p:sp>
            <p:nvSpPr>
              <p:cNvPr id="7042" name="Oval 28"/>
              <p:cNvSpPr/>
              <p:nvPr/>
            </p:nvSpPr>
            <p:spPr>
              <a:xfrm>
                <a:off x="2120" y="146720"/>
                <a:ext cx="63625" cy="105023"/>
              </a:xfrm>
              <a:prstGeom prst="ellipse">
                <a:avLst/>
              </a:prstGeom>
              <a:solidFill>
                <a:srgbClr val="9C9C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43" name="Line 29"/>
              <p:cNvSpPr/>
              <p:nvPr/>
            </p:nvSpPr>
            <p:spPr>
              <a:xfrm flipH="1" flipV="1">
                <a:off x="2121" y="55599"/>
                <a:ext cx="269342" cy="16679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44" name="Line 30"/>
              <p:cNvSpPr/>
              <p:nvPr/>
            </p:nvSpPr>
            <p:spPr>
              <a:xfrm flipH="1">
                <a:off x="2121" y="222397"/>
                <a:ext cx="258738" cy="10656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45" name="Line 31"/>
              <p:cNvSpPr/>
              <p:nvPr/>
            </p:nvSpPr>
            <p:spPr>
              <a:xfrm>
                <a:off x="31812" y="0"/>
                <a:ext cx="16967" cy="741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46" name="Line 32"/>
              <p:cNvSpPr/>
              <p:nvPr/>
            </p:nvSpPr>
            <p:spPr>
              <a:xfrm>
                <a:off x="82711" y="24710"/>
                <a:ext cx="8484" cy="741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47" name="Line 33"/>
              <p:cNvSpPr/>
              <p:nvPr/>
            </p:nvSpPr>
            <p:spPr>
              <a:xfrm>
                <a:off x="131489" y="67954"/>
                <a:ext cx="10605" cy="6641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48" name="Line 34"/>
              <p:cNvSpPr/>
              <p:nvPr/>
            </p:nvSpPr>
            <p:spPr>
              <a:xfrm>
                <a:off x="186630" y="101932"/>
                <a:ext cx="6363" cy="602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49" name="Line 35"/>
              <p:cNvSpPr/>
              <p:nvPr/>
            </p:nvSpPr>
            <p:spPr>
              <a:xfrm flipH="1">
                <a:off x="2120" y="330507"/>
                <a:ext cx="21209" cy="6795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50" name="Line 36"/>
              <p:cNvSpPr/>
              <p:nvPr/>
            </p:nvSpPr>
            <p:spPr>
              <a:xfrm flipH="1">
                <a:off x="74228" y="311974"/>
                <a:ext cx="14846" cy="4787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51" name="Line 37"/>
              <p:cNvSpPr/>
              <p:nvPr/>
            </p:nvSpPr>
            <p:spPr>
              <a:xfrm flipH="1">
                <a:off x="184509" y="259463"/>
                <a:ext cx="10605" cy="4170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52" name="Line 38"/>
              <p:cNvSpPr/>
              <p:nvPr/>
            </p:nvSpPr>
            <p:spPr>
              <a:xfrm flipH="1">
                <a:off x="125128" y="282630"/>
                <a:ext cx="12725" cy="4015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7055" name="Arc 39"/>
              <p:cNvGrpSpPr/>
              <p:nvPr/>
            </p:nvGrpSpPr>
            <p:grpSpPr>
              <a:xfrm>
                <a:off x="-1" y="103476"/>
                <a:ext cx="74230" cy="199228"/>
                <a:chOff x="0" y="0"/>
                <a:chExt cx="74228" cy="199226"/>
              </a:xfrm>
            </p:grpSpPr>
            <p:sp>
              <p:nvSpPr>
                <p:cNvPr id="7053" name="Shape"/>
                <p:cNvSpPr/>
                <p:nvPr/>
              </p:nvSpPr>
              <p:spPr>
                <a:xfrm>
                  <a:off x="0" y="0"/>
                  <a:ext cx="74229" cy="1992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600" extrusionOk="0">
                      <a:moveTo>
                        <a:pt x="20973" y="21600"/>
                      </a:moveTo>
                      <a:cubicBezTo>
                        <a:pt x="9293" y="21430"/>
                        <a:pt x="0" y="16609"/>
                        <a:pt x="0" y="10722"/>
                      </a:cubicBezTo>
                      <a:cubicBezTo>
                        <a:pt x="-1" y="5431"/>
                        <a:pt x="7552" y="906"/>
                        <a:pt x="17898" y="0"/>
                      </a:cubicBezTo>
                      <a:lnTo>
                        <a:pt x="21599" y="10722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7054" name="Line"/>
                <p:cNvSpPr/>
                <p:nvPr/>
              </p:nvSpPr>
              <p:spPr>
                <a:xfrm>
                  <a:off x="0" y="0"/>
                  <a:ext cx="72077" cy="1992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600" extrusionOk="0">
                      <a:moveTo>
                        <a:pt x="21599" y="21600"/>
                      </a:moveTo>
                      <a:cubicBezTo>
                        <a:pt x="9570" y="21430"/>
                        <a:pt x="0" y="16609"/>
                        <a:pt x="0" y="10722"/>
                      </a:cubicBezTo>
                      <a:cubicBezTo>
                        <a:pt x="-1" y="5431"/>
                        <a:pt x="7777" y="906"/>
                        <a:pt x="1843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sp>
          <p:nvSpPr>
            <p:cNvPr id="7057" name="Freeform 40"/>
            <p:cNvSpPr/>
            <p:nvPr/>
          </p:nvSpPr>
          <p:spPr>
            <a:xfrm>
              <a:off x="3470592" y="106362"/>
              <a:ext cx="351894" cy="257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76" y="0"/>
                  </a:moveTo>
                  <a:lnTo>
                    <a:pt x="8588" y="8925"/>
                  </a:lnTo>
                  <a:lnTo>
                    <a:pt x="0" y="9183"/>
                  </a:lnTo>
                  <a:lnTo>
                    <a:pt x="13272" y="21600"/>
                  </a:lnTo>
                  <a:lnTo>
                    <a:pt x="13142" y="13063"/>
                  </a:lnTo>
                  <a:lnTo>
                    <a:pt x="21600" y="4398"/>
                  </a:lnTo>
                  <a:lnTo>
                    <a:pt x="17176" y="0"/>
                  </a:lnTo>
                </a:path>
              </a:pathLst>
            </a:custGeom>
            <a:solidFill>
              <a:srgbClr val="FF3300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58" name="Freeform 41"/>
            <p:cNvSpPr/>
            <p:nvPr/>
          </p:nvSpPr>
          <p:spPr>
            <a:xfrm>
              <a:off x="3786505" y="1957387"/>
              <a:ext cx="359834" cy="23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92"/>
                  </a:moveTo>
                  <a:lnTo>
                    <a:pt x="11054" y="9298"/>
                  </a:lnTo>
                  <a:lnTo>
                    <a:pt x="8513" y="0"/>
                  </a:lnTo>
                  <a:lnTo>
                    <a:pt x="0" y="17738"/>
                  </a:lnTo>
                  <a:lnTo>
                    <a:pt x="8259" y="15306"/>
                  </a:lnTo>
                  <a:lnTo>
                    <a:pt x="18805" y="21600"/>
                  </a:lnTo>
                  <a:lnTo>
                    <a:pt x="21600" y="15592"/>
                  </a:lnTo>
                </a:path>
              </a:pathLst>
            </a:custGeom>
            <a:solidFill>
              <a:srgbClr val="F9D749"/>
            </a:solidFill>
            <a:ln w="127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59" name="Oval 48"/>
            <p:cNvSpPr/>
            <p:nvPr/>
          </p:nvSpPr>
          <p:spPr>
            <a:xfrm rot="5400000" flipH="1">
              <a:off x="1548130" y="944562"/>
              <a:ext cx="723901" cy="723901"/>
            </a:xfrm>
            <a:prstGeom prst="ellipse">
              <a:avLst/>
            </a:prstGeom>
            <a:solidFill>
              <a:srgbClr val="9C9C9C"/>
            </a:solidFill>
            <a:ln w="12700" cap="flat">
              <a:solidFill>
                <a:srgbClr val="9C9C9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7062" name="Group 49"/>
            <p:cNvGrpSpPr/>
            <p:nvPr/>
          </p:nvGrpSpPr>
          <p:grpSpPr>
            <a:xfrm>
              <a:off x="1635442" y="1014769"/>
              <a:ext cx="575912" cy="577137"/>
              <a:chOff x="0" y="0"/>
              <a:chExt cx="575910" cy="577136"/>
            </a:xfrm>
          </p:grpSpPr>
          <p:sp>
            <p:nvSpPr>
              <p:cNvPr id="7060" name="Freeform 50"/>
              <p:cNvSpPr/>
              <p:nvPr/>
            </p:nvSpPr>
            <p:spPr>
              <a:xfrm rot="5400000" flipH="1">
                <a:off x="139305" y="142470"/>
                <a:ext cx="295362" cy="573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5" h="21527" extrusionOk="0">
                    <a:moveTo>
                      <a:pt x="20784" y="0"/>
                    </a:moveTo>
                    <a:cubicBezTo>
                      <a:pt x="17558" y="291"/>
                      <a:pt x="15594" y="-73"/>
                      <a:pt x="11246" y="1018"/>
                    </a:cubicBezTo>
                    <a:cubicBezTo>
                      <a:pt x="6898" y="2109"/>
                      <a:pt x="6337" y="2182"/>
                      <a:pt x="4233" y="3854"/>
                    </a:cubicBezTo>
                    <a:cubicBezTo>
                      <a:pt x="2550" y="4727"/>
                      <a:pt x="2550" y="5454"/>
                      <a:pt x="1989" y="6182"/>
                    </a:cubicBezTo>
                    <a:cubicBezTo>
                      <a:pt x="1428" y="6909"/>
                      <a:pt x="867" y="7200"/>
                      <a:pt x="587" y="8145"/>
                    </a:cubicBezTo>
                    <a:cubicBezTo>
                      <a:pt x="26" y="9818"/>
                      <a:pt x="-255" y="10400"/>
                      <a:pt x="306" y="11927"/>
                    </a:cubicBezTo>
                    <a:cubicBezTo>
                      <a:pt x="306" y="13963"/>
                      <a:pt x="2550" y="15927"/>
                      <a:pt x="4233" y="17163"/>
                    </a:cubicBezTo>
                    <a:cubicBezTo>
                      <a:pt x="5916" y="18400"/>
                      <a:pt x="6477" y="18618"/>
                      <a:pt x="9563" y="19636"/>
                    </a:cubicBezTo>
                    <a:cubicBezTo>
                      <a:pt x="12649" y="20654"/>
                      <a:pt x="15594" y="21382"/>
                      <a:pt x="19101" y="21527"/>
                    </a:cubicBezTo>
                    <a:cubicBezTo>
                      <a:pt x="19802" y="21454"/>
                      <a:pt x="21345" y="21382"/>
                      <a:pt x="21345" y="21382"/>
                    </a:cubicBezTo>
                    <a:lnTo>
                      <a:pt x="20784" y="0"/>
                    </a:lnTo>
                    <a:close/>
                  </a:path>
                </a:pathLst>
              </a:custGeom>
              <a:solidFill>
                <a:srgbClr val="F9D74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061" name="Freeform 51"/>
              <p:cNvSpPr/>
              <p:nvPr/>
            </p:nvSpPr>
            <p:spPr>
              <a:xfrm rot="5400000">
                <a:off x="141244" y="-139306"/>
                <a:ext cx="295362" cy="573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5" h="21527" extrusionOk="0">
                    <a:moveTo>
                      <a:pt x="20784" y="0"/>
                    </a:moveTo>
                    <a:cubicBezTo>
                      <a:pt x="17558" y="291"/>
                      <a:pt x="15594" y="-73"/>
                      <a:pt x="11246" y="1018"/>
                    </a:cubicBezTo>
                    <a:cubicBezTo>
                      <a:pt x="6898" y="2109"/>
                      <a:pt x="6337" y="2182"/>
                      <a:pt x="4233" y="3854"/>
                    </a:cubicBezTo>
                    <a:cubicBezTo>
                      <a:pt x="2550" y="4727"/>
                      <a:pt x="2550" y="5454"/>
                      <a:pt x="1989" y="6182"/>
                    </a:cubicBezTo>
                    <a:cubicBezTo>
                      <a:pt x="1428" y="6909"/>
                      <a:pt x="867" y="7200"/>
                      <a:pt x="587" y="8145"/>
                    </a:cubicBezTo>
                    <a:cubicBezTo>
                      <a:pt x="26" y="9818"/>
                      <a:pt x="-255" y="10400"/>
                      <a:pt x="306" y="11927"/>
                    </a:cubicBezTo>
                    <a:cubicBezTo>
                      <a:pt x="306" y="13963"/>
                      <a:pt x="2550" y="15927"/>
                      <a:pt x="4233" y="17163"/>
                    </a:cubicBezTo>
                    <a:cubicBezTo>
                      <a:pt x="5916" y="18400"/>
                      <a:pt x="6477" y="18618"/>
                      <a:pt x="9563" y="19636"/>
                    </a:cubicBezTo>
                    <a:cubicBezTo>
                      <a:pt x="12649" y="20654"/>
                      <a:pt x="15594" y="21382"/>
                      <a:pt x="19101" y="21527"/>
                    </a:cubicBezTo>
                    <a:cubicBezTo>
                      <a:pt x="19802" y="21454"/>
                      <a:pt x="21345" y="21382"/>
                      <a:pt x="21345" y="21382"/>
                    </a:cubicBezTo>
                    <a:lnTo>
                      <a:pt x="20784" y="0"/>
                    </a:lnTo>
                    <a:close/>
                  </a:path>
                </a:pathLst>
              </a:custGeom>
              <a:solidFill>
                <a:srgbClr val="F9D749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7063" name="Line 54"/>
            <p:cNvSpPr/>
            <p:nvPr/>
          </p:nvSpPr>
          <p:spPr>
            <a:xfrm>
              <a:off x="2389505" y="1074737"/>
              <a:ext cx="2898776" cy="2746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64" name="Line 55"/>
            <p:cNvSpPr/>
            <p:nvPr/>
          </p:nvSpPr>
          <p:spPr>
            <a:xfrm flipV="1">
              <a:off x="2375217" y="1362075"/>
              <a:ext cx="2860676" cy="2492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65" name="Line 59"/>
            <p:cNvSpPr/>
            <p:nvPr/>
          </p:nvSpPr>
          <p:spPr>
            <a:xfrm flipV="1">
              <a:off x="1238567" y="1416049"/>
              <a:ext cx="654051" cy="2349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66" name="Rectangle 61"/>
            <p:cNvSpPr txBox="1"/>
            <p:nvPr/>
          </p:nvSpPr>
          <p:spPr>
            <a:xfrm>
              <a:off x="1044574" y="1993900"/>
              <a:ext cx="1082438" cy="664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/>
              </a:pPr>
              <a:r>
                <a:rPr kumimoji="0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imagem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/>
              </a:pPr>
              <a:r>
                <a:rPr kumimoji="0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projetada</a:t>
              </a:r>
            </a:p>
          </p:txBody>
        </p:sp>
        <p:sp>
          <p:nvSpPr>
            <p:cNvPr id="7067" name="Rectangle 62"/>
            <p:cNvSpPr txBox="1"/>
            <p:nvPr/>
          </p:nvSpPr>
          <p:spPr>
            <a:xfrm>
              <a:off x="104775" y="141287"/>
              <a:ext cx="1661007" cy="664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/>
              </a:pPr>
              <a:r>
                <a:rPr kumimoji="0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soma das cores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/>
              </a:pPr>
              <a:r>
                <a:rPr kumimoji="0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primárias</a:t>
              </a:r>
            </a:p>
          </p:txBody>
        </p:sp>
        <p:sp>
          <p:nvSpPr>
            <p:cNvPr id="7068" name="Line 63"/>
            <p:cNvSpPr/>
            <p:nvPr/>
          </p:nvSpPr>
          <p:spPr>
            <a:xfrm>
              <a:off x="1317942" y="644524"/>
              <a:ext cx="534988" cy="58896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69" name="Rectangle 65"/>
            <p:cNvSpPr txBox="1"/>
            <p:nvPr/>
          </p:nvSpPr>
          <p:spPr>
            <a:xfrm>
              <a:off x="0" y="1419225"/>
              <a:ext cx="1274922" cy="372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cor de teste</a:t>
              </a:r>
            </a:p>
          </p:txBody>
        </p:sp>
      </p:grpSp>
      <p:sp>
        <p:nvSpPr>
          <p:cNvPr id="7071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737113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2" name="Footer Placeholder 1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6343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634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PANTONE</a:t>
            </a:r>
          </a:p>
        </p:txBody>
      </p:sp>
      <p:pic>
        <p:nvPicPr>
          <p:cNvPr id="634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38275"/>
            <a:ext cx="7620001" cy="5076825"/>
          </a:xfrm>
          <a:prstGeom prst="rect">
            <a:avLst/>
          </a:prstGeom>
          <a:ln w="12700">
            <a:miter lim="400000"/>
          </a:ln>
        </p:spPr>
      </p:pic>
      <p:sp>
        <p:nvSpPr>
          <p:cNvPr id="6346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178792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" name="Footer Placeholder 2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6349" name="Date Placeholder 2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defTabSz="762000">
              <a:defRPr sz="1200" i="0"/>
            </a:lvl1pPr>
          </a:lstStyle>
          <a:p>
            <a:pPr marL="0" marR="0" lvl="0" indent="0" algn="l" defTabSz="762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635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PANTONE</a:t>
            </a:r>
          </a:p>
        </p:txBody>
      </p:sp>
      <p:pic>
        <p:nvPicPr>
          <p:cNvPr id="635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443163"/>
            <a:ext cx="2171700" cy="1971676"/>
          </a:xfrm>
          <a:prstGeom prst="rect">
            <a:avLst/>
          </a:prstGeom>
          <a:ln w="12700">
            <a:miter lim="400000"/>
          </a:ln>
        </p:spPr>
      </p:pic>
      <p:sp>
        <p:nvSpPr>
          <p:cNvPr id="6352" name="Rectangle 7"/>
          <p:cNvSpPr txBox="1"/>
          <p:nvPr/>
        </p:nvSpPr>
        <p:spPr>
          <a:xfrm>
            <a:off x="3357244" y="1925351"/>
            <a:ext cx="2474825" cy="568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 b="1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Pantone: Blue Iris</a:t>
            </a:r>
          </a:p>
        </p:txBody>
      </p:sp>
      <p:sp>
        <p:nvSpPr>
          <p:cNvPr id="6353" name="Rectangle 8"/>
          <p:cNvSpPr txBox="1"/>
          <p:nvPr/>
        </p:nvSpPr>
        <p:spPr>
          <a:xfrm>
            <a:off x="2849244" y="4413660"/>
            <a:ext cx="3588171" cy="61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i="0"/>
            </a:pP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</a:b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HEX: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#506EB2   </a:t>
            </a: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RGB: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80, 110, 178</a:t>
            </a: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</a:p>
        </p:txBody>
      </p:sp>
      <p:grpSp>
        <p:nvGrpSpPr>
          <p:cNvPr id="6357" name="Group 12"/>
          <p:cNvGrpSpPr/>
          <p:nvPr/>
        </p:nvGrpSpPr>
        <p:grpSpPr>
          <a:xfrm>
            <a:off x="4481512" y="4573587"/>
            <a:ext cx="2985310" cy="1814648"/>
            <a:chOff x="0" y="0"/>
            <a:chExt cx="2985308" cy="1814646"/>
          </a:xfrm>
        </p:grpSpPr>
        <p:sp>
          <p:nvSpPr>
            <p:cNvPr id="6354" name="Oval 9"/>
            <p:cNvSpPr/>
            <p:nvPr/>
          </p:nvSpPr>
          <p:spPr>
            <a:xfrm>
              <a:off x="0" y="0"/>
              <a:ext cx="2063750" cy="612777"/>
            </a:xfrm>
            <a:prstGeom prst="ellips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55" name="Line 10"/>
            <p:cNvSpPr/>
            <p:nvPr/>
          </p:nvSpPr>
          <p:spPr>
            <a:xfrm flipH="1" flipV="1">
              <a:off x="1004887" y="612775"/>
              <a:ext cx="1189038" cy="862013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56" name="Text Box 11"/>
            <p:cNvSpPr txBox="1"/>
            <p:nvPr/>
          </p:nvSpPr>
          <p:spPr>
            <a:xfrm>
              <a:off x="1847532" y="1331912"/>
              <a:ext cx="1137777" cy="482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>
                  <a:solidFill>
                    <a:srgbClr val="FF000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rPr>
                <a:t>valores</a:t>
              </a:r>
            </a:p>
          </p:txBody>
        </p:sp>
      </p:grpSp>
      <p:sp>
        <p:nvSpPr>
          <p:cNvPr id="635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38355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7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3" name="Footer Placeholder 2"/>
          <p:cNvSpPr txBox="1"/>
          <p:nvPr/>
        </p:nvSpPr>
        <p:spPr>
          <a:xfrm>
            <a:off x="4364036" y="6327582"/>
            <a:ext cx="415927" cy="2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 algn="ctr">
              <a:defRPr sz="1400" i="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</a:t>
            </a:r>
          </a:p>
        </p:txBody>
      </p:sp>
      <p:sp>
        <p:nvSpPr>
          <p:cNvPr id="10564" name="Rectang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FIM</a:t>
            </a:r>
          </a:p>
        </p:txBody>
      </p:sp>
      <p:sp>
        <p:nvSpPr>
          <p:cNvPr id="10565" name="Date Placeholder 1"/>
          <p:cNvSpPr txBox="1"/>
          <p:nvPr/>
        </p:nvSpPr>
        <p:spPr>
          <a:xfrm>
            <a:off x="46037" y="6562786"/>
            <a:ext cx="570460" cy="27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 anchor="ctr">
            <a:spAutoFit/>
          </a:bodyPr>
          <a:lstStyle>
            <a:lvl1pPr>
              <a:defRPr sz="1200" i="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8/26/20</a:t>
            </a:r>
          </a:p>
        </p:txBody>
      </p:sp>
      <p:sp>
        <p:nvSpPr>
          <p:cNvPr id="1056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061323" y="6327582"/>
            <a:ext cx="3714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1956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</a:t>
            </a:r>
            <a:r>
              <a:rPr baseline="30000"/>
              <a:t>a </a:t>
            </a:r>
            <a:r>
              <a:t>Lei de Grassmann</a:t>
            </a:r>
          </a:p>
        </p:txBody>
      </p:sp>
      <p:sp>
        <p:nvSpPr>
          <p:cNvPr id="7076" name="Text Box 3"/>
          <p:cNvSpPr txBox="1"/>
          <p:nvPr/>
        </p:nvSpPr>
        <p:spPr>
          <a:xfrm>
            <a:off x="306386" y="1520825"/>
            <a:ext cx="8593141" cy="665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37" tIns="46037" rIns="46037" bIns="46037">
            <a:spAutoFit/>
          </a:bodyPr>
          <a:lstStyle>
            <a:lvl1pPr>
              <a:defRPr sz="20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Se os espectrps das luzes são intensificadas por um mesmo fator o metamerismo permanece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77" name="Object 4"/>
              <p:cNvSpPr txBox="1"/>
              <p:nvPr/>
            </p:nvSpPr>
            <p:spPr>
              <a:xfrm>
                <a:off x="2731769" y="5564187"/>
                <a:ext cx="3334387" cy="4016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85000" lnSpcReduction="10000"/>
              </a:bodyPr>
              <a:lstStyle>
                <a:lvl1pPr defTabSz="466344">
                  <a:defRPr sz="2243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46634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𝛼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𝐂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𝛼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𝑟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𝐑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𝛼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𝐆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𝛼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𝑏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707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69" y="5564187"/>
                <a:ext cx="3334387" cy="401638"/>
              </a:xfrm>
              <a:prstGeom prst="rect">
                <a:avLst/>
              </a:prstGeom>
              <a:blipFill>
                <a:blip r:embed="rId2"/>
                <a:stretch>
                  <a:fillRect l="-1145" b="-96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78" name="Line 5"/>
          <p:cNvSpPr/>
          <p:nvPr/>
        </p:nvSpPr>
        <p:spPr>
          <a:xfrm>
            <a:off x="5694362" y="3497262"/>
            <a:ext cx="1" cy="34607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79" name="Line 6"/>
          <p:cNvSpPr/>
          <p:nvPr/>
        </p:nvSpPr>
        <p:spPr>
          <a:xfrm>
            <a:off x="5703887" y="4010025"/>
            <a:ext cx="1" cy="115887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0" name="Freeform 7"/>
          <p:cNvSpPr/>
          <p:nvPr/>
        </p:nvSpPr>
        <p:spPr>
          <a:xfrm>
            <a:off x="4514849" y="3006724"/>
            <a:ext cx="358245" cy="234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88" y="0"/>
                </a:moveTo>
                <a:lnTo>
                  <a:pt x="8308" y="6679"/>
                </a:lnTo>
                <a:lnTo>
                  <a:pt x="0" y="4121"/>
                </a:lnTo>
                <a:lnTo>
                  <a:pt x="8947" y="21600"/>
                </a:lnTo>
                <a:lnTo>
                  <a:pt x="11247" y="12363"/>
                </a:lnTo>
                <a:lnTo>
                  <a:pt x="21600" y="5684"/>
                </a:lnTo>
                <a:lnTo>
                  <a:pt x="18788" y="0"/>
                </a:lnTo>
              </a:path>
            </a:pathLst>
          </a:custGeom>
          <a:solidFill>
            <a:srgbClr val="00CC66"/>
          </a:solidFill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1" name="Line 8"/>
          <p:cNvSpPr/>
          <p:nvPr/>
        </p:nvSpPr>
        <p:spPr>
          <a:xfrm flipH="1">
            <a:off x="3125788" y="3059113"/>
            <a:ext cx="1387476" cy="579438"/>
          </a:xfrm>
          <a:prstGeom prst="line">
            <a:avLst/>
          </a:prstGeom>
          <a:ln w="12700">
            <a:solidFill>
              <a:srgbClr val="00CC66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2" name="Line 9"/>
          <p:cNvSpPr/>
          <p:nvPr/>
        </p:nvSpPr>
        <p:spPr>
          <a:xfrm flipH="1">
            <a:off x="3138488" y="3240088"/>
            <a:ext cx="1514476" cy="635001"/>
          </a:xfrm>
          <a:prstGeom prst="line">
            <a:avLst/>
          </a:prstGeom>
          <a:ln w="12700">
            <a:solidFill>
              <a:srgbClr val="00CC66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3" name="Line 10"/>
          <p:cNvSpPr/>
          <p:nvPr/>
        </p:nvSpPr>
        <p:spPr>
          <a:xfrm flipH="1">
            <a:off x="3148013" y="2790825"/>
            <a:ext cx="1095376" cy="846139"/>
          </a:xfrm>
          <a:prstGeom prst="line">
            <a:avLst/>
          </a:prstGeom>
          <a:ln w="12700">
            <a:solidFill>
              <a:srgbClr val="FF33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4" name="Line 11"/>
          <p:cNvSpPr/>
          <p:nvPr/>
        </p:nvSpPr>
        <p:spPr>
          <a:xfrm flipH="1">
            <a:off x="3351212" y="2935288"/>
            <a:ext cx="1100138" cy="847726"/>
          </a:xfrm>
          <a:prstGeom prst="line">
            <a:avLst/>
          </a:prstGeom>
          <a:ln w="12700">
            <a:solidFill>
              <a:srgbClr val="FF33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5" name="Freeform 12"/>
          <p:cNvSpPr/>
          <p:nvPr/>
        </p:nvSpPr>
        <p:spPr>
          <a:xfrm>
            <a:off x="4713287" y="3322637"/>
            <a:ext cx="343953" cy="211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67" y="1261"/>
                </a:moveTo>
                <a:lnTo>
                  <a:pt x="7733" y="5203"/>
                </a:lnTo>
                <a:lnTo>
                  <a:pt x="0" y="0"/>
                </a:lnTo>
                <a:lnTo>
                  <a:pt x="5067" y="21600"/>
                </a:lnTo>
                <a:lnTo>
                  <a:pt x="9467" y="12613"/>
                </a:lnTo>
                <a:lnTo>
                  <a:pt x="21600" y="8672"/>
                </a:lnTo>
                <a:lnTo>
                  <a:pt x="19867" y="1261"/>
                </a:lnTo>
              </a:path>
            </a:pathLst>
          </a:custGeom>
          <a:solidFill>
            <a:srgbClr val="3333FF"/>
          </a:solidFill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6" name="Line 13"/>
          <p:cNvSpPr/>
          <p:nvPr/>
        </p:nvSpPr>
        <p:spPr>
          <a:xfrm flipH="1">
            <a:off x="3168649" y="3328987"/>
            <a:ext cx="1543051" cy="306388"/>
          </a:xfrm>
          <a:prstGeom prst="line">
            <a:avLst/>
          </a:prstGeom>
          <a:ln w="12700">
            <a:solidFill>
              <a:srgbClr val="3333FF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7" name="Line 14"/>
          <p:cNvSpPr/>
          <p:nvPr/>
        </p:nvSpPr>
        <p:spPr>
          <a:xfrm flipH="1">
            <a:off x="3138488" y="3529012"/>
            <a:ext cx="1647826" cy="328613"/>
          </a:xfrm>
          <a:prstGeom prst="line">
            <a:avLst/>
          </a:prstGeom>
          <a:ln w="12700">
            <a:solidFill>
              <a:srgbClr val="3333FF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8" name="Line 15"/>
          <p:cNvSpPr/>
          <p:nvPr/>
        </p:nvSpPr>
        <p:spPr>
          <a:xfrm flipH="1" flipV="1">
            <a:off x="3138488" y="3905249"/>
            <a:ext cx="1554163" cy="623890"/>
          </a:xfrm>
          <a:prstGeom prst="line">
            <a:avLst/>
          </a:prstGeom>
          <a:ln w="12700">
            <a:solidFill>
              <a:srgbClr val="FF99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89" name="Line 16"/>
          <p:cNvSpPr/>
          <p:nvPr/>
        </p:nvSpPr>
        <p:spPr>
          <a:xfrm flipH="1" flipV="1">
            <a:off x="3154363" y="4151312"/>
            <a:ext cx="1403351" cy="560388"/>
          </a:xfrm>
          <a:prstGeom prst="line">
            <a:avLst/>
          </a:prstGeom>
          <a:ln w="12700">
            <a:solidFill>
              <a:srgbClr val="FF99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90" name="Line 17"/>
          <p:cNvSpPr/>
          <p:nvPr/>
        </p:nvSpPr>
        <p:spPr>
          <a:xfrm flipH="1">
            <a:off x="3119438" y="2568575"/>
            <a:ext cx="1" cy="276860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091" name="Rectangle 18"/>
          <p:cNvSpPr txBox="1"/>
          <p:nvPr/>
        </p:nvSpPr>
        <p:spPr>
          <a:xfrm>
            <a:off x="4533899" y="2366963"/>
            <a:ext cx="568972" cy="359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ea typeface="Symbol"/>
                <a:cs typeface="Symbol"/>
                <a:sym typeface="Symbol"/>
              </a:rPr>
              <a:t>a </a:t>
            </a: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r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7092" name="Rectangle 19"/>
          <p:cNvSpPr txBox="1"/>
          <p:nvPr/>
        </p:nvSpPr>
        <p:spPr>
          <a:xfrm>
            <a:off x="4914899" y="2714624"/>
            <a:ext cx="610657" cy="35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ea typeface="Symbol"/>
                <a:cs typeface="Symbol"/>
                <a:sym typeface="Symbol"/>
              </a:rPr>
              <a:t>a</a:t>
            </a:r>
            <a:r>
              <a:rPr kumimoji="0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g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G</a:t>
            </a:r>
          </a:p>
        </p:txBody>
      </p:sp>
      <p:sp>
        <p:nvSpPr>
          <p:cNvPr id="7093" name="Rectangle 20"/>
          <p:cNvSpPr txBox="1"/>
          <p:nvPr/>
        </p:nvSpPr>
        <p:spPr>
          <a:xfrm>
            <a:off x="5165724" y="3097213"/>
            <a:ext cx="585319" cy="351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ea typeface="Symbol"/>
                <a:cs typeface="Symbol"/>
                <a:sym typeface="Symbol"/>
              </a:rPr>
              <a:t>a</a:t>
            </a:r>
            <a:r>
              <a:rPr kumimoji="0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b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7094" name="Rectangle 21"/>
          <p:cNvSpPr txBox="1"/>
          <p:nvPr/>
        </p:nvSpPr>
        <p:spPr>
          <a:xfrm>
            <a:off x="4988203" y="4784724"/>
            <a:ext cx="426482" cy="35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/>
                <a:ea typeface="Symbol"/>
                <a:cs typeface="Symbol"/>
                <a:sym typeface="Symbol"/>
              </a:rPr>
              <a:t>a</a:t>
            </a:r>
            <a:r>
              <a:rPr kumimoji="0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</a:t>
            </a:r>
          </a:p>
        </p:txBody>
      </p:sp>
      <p:grpSp>
        <p:nvGrpSpPr>
          <p:cNvPr id="7109" name="Group 22"/>
          <p:cNvGrpSpPr/>
          <p:nvPr/>
        </p:nvGrpSpPr>
        <p:grpSpPr>
          <a:xfrm>
            <a:off x="6034087" y="3741737"/>
            <a:ext cx="271463" cy="398463"/>
            <a:chOff x="0" y="0"/>
            <a:chExt cx="271461" cy="398461"/>
          </a:xfrm>
        </p:grpSpPr>
        <p:sp>
          <p:nvSpPr>
            <p:cNvPr id="7095" name="Oval 23"/>
            <p:cNvSpPr/>
            <p:nvPr/>
          </p:nvSpPr>
          <p:spPr>
            <a:xfrm>
              <a:off x="2120" y="146720"/>
              <a:ext cx="63625" cy="105021"/>
            </a:xfrm>
            <a:prstGeom prst="ellipse">
              <a:avLst/>
            </a:prstGeom>
            <a:solidFill>
              <a:srgbClr val="9C9C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96" name="Line 24"/>
            <p:cNvSpPr/>
            <p:nvPr/>
          </p:nvSpPr>
          <p:spPr>
            <a:xfrm flipH="1" flipV="1">
              <a:off x="2120" y="55599"/>
              <a:ext cx="269342" cy="1667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97" name="Line 25"/>
            <p:cNvSpPr/>
            <p:nvPr/>
          </p:nvSpPr>
          <p:spPr>
            <a:xfrm flipH="1">
              <a:off x="2121" y="222397"/>
              <a:ext cx="258738" cy="10656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98" name="Line 26"/>
            <p:cNvSpPr/>
            <p:nvPr/>
          </p:nvSpPr>
          <p:spPr>
            <a:xfrm>
              <a:off x="31811" y="0"/>
              <a:ext cx="16967" cy="741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99" name="Line 27"/>
            <p:cNvSpPr/>
            <p:nvPr/>
          </p:nvSpPr>
          <p:spPr>
            <a:xfrm>
              <a:off x="82711" y="24710"/>
              <a:ext cx="8484" cy="741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00" name="Line 28"/>
            <p:cNvSpPr/>
            <p:nvPr/>
          </p:nvSpPr>
          <p:spPr>
            <a:xfrm>
              <a:off x="131489" y="67954"/>
              <a:ext cx="10604" cy="6641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01" name="Line 29"/>
            <p:cNvSpPr/>
            <p:nvPr/>
          </p:nvSpPr>
          <p:spPr>
            <a:xfrm>
              <a:off x="186630" y="101932"/>
              <a:ext cx="6363" cy="6023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02" name="Line 30"/>
            <p:cNvSpPr/>
            <p:nvPr/>
          </p:nvSpPr>
          <p:spPr>
            <a:xfrm flipH="1">
              <a:off x="2121" y="330507"/>
              <a:ext cx="21208" cy="679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03" name="Line 31"/>
            <p:cNvSpPr/>
            <p:nvPr/>
          </p:nvSpPr>
          <p:spPr>
            <a:xfrm flipH="1">
              <a:off x="74228" y="311974"/>
              <a:ext cx="14846" cy="4787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04" name="Line 32"/>
            <p:cNvSpPr/>
            <p:nvPr/>
          </p:nvSpPr>
          <p:spPr>
            <a:xfrm flipH="1">
              <a:off x="184510" y="259463"/>
              <a:ext cx="10604" cy="417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05" name="Line 33"/>
            <p:cNvSpPr/>
            <p:nvPr/>
          </p:nvSpPr>
          <p:spPr>
            <a:xfrm flipH="1">
              <a:off x="125127" y="282630"/>
              <a:ext cx="12725" cy="4015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7108" name="Arc 34"/>
            <p:cNvGrpSpPr/>
            <p:nvPr/>
          </p:nvGrpSpPr>
          <p:grpSpPr>
            <a:xfrm>
              <a:off x="0" y="103476"/>
              <a:ext cx="74228" cy="199227"/>
              <a:chOff x="0" y="0"/>
              <a:chExt cx="74227" cy="199226"/>
            </a:xfrm>
          </p:grpSpPr>
          <p:sp>
            <p:nvSpPr>
              <p:cNvPr id="7106" name="Shape"/>
              <p:cNvSpPr/>
              <p:nvPr/>
            </p:nvSpPr>
            <p:spPr>
              <a:xfrm>
                <a:off x="0" y="-1"/>
                <a:ext cx="74228" cy="199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20973" y="21600"/>
                    </a:moveTo>
                    <a:cubicBezTo>
                      <a:pt x="9293" y="21430"/>
                      <a:pt x="0" y="16609"/>
                      <a:pt x="0" y="10722"/>
                    </a:cubicBezTo>
                    <a:cubicBezTo>
                      <a:pt x="-1" y="5431"/>
                      <a:pt x="7552" y="906"/>
                      <a:pt x="17898" y="0"/>
                    </a:cubicBezTo>
                    <a:lnTo>
                      <a:pt x="21599" y="10722"/>
                    </a:lnTo>
                    <a:close/>
                  </a:path>
                </a:pathLst>
              </a:custGeom>
              <a:solidFill>
                <a:srgbClr val="6767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7107" name="Line"/>
              <p:cNvSpPr/>
              <p:nvPr/>
            </p:nvSpPr>
            <p:spPr>
              <a:xfrm>
                <a:off x="0" y="-1"/>
                <a:ext cx="72077" cy="199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21599" y="21600"/>
                    </a:moveTo>
                    <a:cubicBezTo>
                      <a:pt x="9570" y="21430"/>
                      <a:pt x="0" y="16609"/>
                      <a:pt x="0" y="10722"/>
                    </a:cubicBezTo>
                    <a:cubicBezTo>
                      <a:pt x="-1" y="5431"/>
                      <a:pt x="7777" y="906"/>
                      <a:pt x="18432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4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7110" name="Freeform 35"/>
          <p:cNvSpPr/>
          <p:nvPr/>
        </p:nvSpPr>
        <p:spPr>
          <a:xfrm>
            <a:off x="4243387" y="2674938"/>
            <a:ext cx="351894" cy="257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76" y="0"/>
                </a:moveTo>
                <a:lnTo>
                  <a:pt x="8588" y="8925"/>
                </a:lnTo>
                <a:lnTo>
                  <a:pt x="0" y="9183"/>
                </a:lnTo>
                <a:lnTo>
                  <a:pt x="13272" y="21600"/>
                </a:lnTo>
                <a:lnTo>
                  <a:pt x="13142" y="13063"/>
                </a:lnTo>
                <a:lnTo>
                  <a:pt x="21600" y="4398"/>
                </a:lnTo>
                <a:lnTo>
                  <a:pt x="17176" y="0"/>
                </a:lnTo>
              </a:path>
            </a:pathLst>
          </a:custGeom>
          <a:solidFill>
            <a:srgbClr val="FF3300"/>
          </a:solidFill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111" name="Freeform 36"/>
          <p:cNvSpPr/>
          <p:nvPr/>
        </p:nvSpPr>
        <p:spPr>
          <a:xfrm>
            <a:off x="4559300" y="4525962"/>
            <a:ext cx="359834" cy="233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592"/>
                </a:moveTo>
                <a:lnTo>
                  <a:pt x="11054" y="9298"/>
                </a:lnTo>
                <a:lnTo>
                  <a:pt x="8513" y="0"/>
                </a:lnTo>
                <a:lnTo>
                  <a:pt x="0" y="17738"/>
                </a:lnTo>
                <a:lnTo>
                  <a:pt x="8259" y="15306"/>
                </a:lnTo>
                <a:lnTo>
                  <a:pt x="18805" y="21600"/>
                </a:lnTo>
                <a:lnTo>
                  <a:pt x="21600" y="15592"/>
                </a:lnTo>
              </a:path>
            </a:pathLst>
          </a:custGeom>
          <a:solidFill>
            <a:srgbClr val="F9D749"/>
          </a:solidFill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112" name="Oval 37"/>
          <p:cNvSpPr/>
          <p:nvPr/>
        </p:nvSpPr>
        <p:spPr>
          <a:xfrm rot="16200000" flipV="1">
            <a:off x="2320925" y="3513137"/>
            <a:ext cx="723900" cy="723901"/>
          </a:xfrm>
          <a:prstGeom prst="ellipse">
            <a:avLst/>
          </a:prstGeom>
          <a:solidFill>
            <a:srgbClr val="9C9C9C"/>
          </a:solidFill>
          <a:ln w="12700">
            <a:solidFill>
              <a:srgbClr val="9C9C9C"/>
            </a:solidFill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7115" name="Group 38"/>
          <p:cNvGrpSpPr/>
          <p:nvPr/>
        </p:nvGrpSpPr>
        <p:grpSpPr>
          <a:xfrm>
            <a:off x="2460624" y="3636676"/>
            <a:ext cx="471489" cy="472061"/>
            <a:chOff x="0" y="0"/>
            <a:chExt cx="471487" cy="472059"/>
          </a:xfrm>
        </p:grpSpPr>
        <p:sp>
          <p:nvSpPr>
            <p:cNvPr id="7113" name="Freeform 39"/>
            <p:cNvSpPr/>
            <p:nvPr/>
          </p:nvSpPr>
          <p:spPr>
            <a:xfrm rot="5400000" flipH="1">
              <a:off x="114156" y="116316"/>
              <a:ext cx="241588" cy="4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527" extrusionOk="0">
                  <a:moveTo>
                    <a:pt x="20784" y="0"/>
                  </a:moveTo>
                  <a:cubicBezTo>
                    <a:pt x="17558" y="291"/>
                    <a:pt x="15594" y="-73"/>
                    <a:pt x="11246" y="1018"/>
                  </a:cubicBezTo>
                  <a:cubicBezTo>
                    <a:pt x="6898" y="2109"/>
                    <a:pt x="6337" y="2182"/>
                    <a:pt x="4233" y="3854"/>
                  </a:cubicBezTo>
                  <a:cubicBezTo>
                    <a:pt x="2550" y="4727"/>
                    <a:pt x="2550" y="5454"/>
                    <a:pt x="1989" y="6182"/>
                  </a:cubicBezTo>
                  <a:cubicBezTo>
                    <a:pt x="1428" y="6909"/>
                    <a:pt x="867" y="7200"/>
                    <a:pt x="587" y="8145"/>
                  </a:cubicBezTo>
                  <a:cubicBezTo>
                    <a:pt x="26" y="9818"/>
                    <a:pt x="-255" y="10400"/>
                    <a:pt x="306" y="11927"/>
                  </a:cubicBezTo>
                  <a:cubicBezTo>
                    <a:pt x="306" y="13963"/>
                    <a:pt x="2550" y="15927"/>
                    <a:pt x="4233" y="17163"/>
                  </a:cubicBezTo>
                  <a:cubicBezTo>
                    <a:pt x="5916" y="18400"/>
                    <a:pt x="6477" y="18618"/>
                    <a:pt x="9563" y="19636"/>
                  </a:cubicBezTo>
                  <a:cubicBezTo>
                    <a:pt x="12649" y="20654"/>
                    <a:pt x="15594" y="21382"/>
                    <a:pt x="19101" y="21527"/>
                  </a:cubicBezTo>
                  <a:cubicBezTo>
                    <a:pt x="19802" y="21454"/>
                    <a:pt x="21345" y="21382"/>
                    <a:pt x="21345" y="21382"/>
                  </a:cubicBezTo>
                  <a:lnTo>
                    <a:pt x="20784" y="0"/>
                  </a:lnTo>
                  <a:close/>
                </a:path>
              </a:pathLst>
            </a:custGeom>
            <a:solidFill>
              <a:srgbClr val="FBE793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14" name="Freeform 40"/>
            <p:cNvSpPr/>
            <p:nvPr/>
          </p:nvSpPr>
          <p:spPr>
            <a:xfrm rot="5400000">
              <a:off x="115744" y="-114157"/>
              <a:ext cx="241587" cy="46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527" extrusionOk="0">
                  <a:moveTo>
                    <a:pt x="20784" y="0"/>
                  </a:moveTo>
                  <a:cubicBezTo>
                    <a:pt x="17558" y="291"/>
                    <a:pt x="15594" y="-73"/>
                    <a:pt x="11246" y="1018"/>
                  </a:cubicBezTo>
                  <a:cubicBezTo>
                    <a:pt x="6898" y="2109"/>
                    <a:pt x="6337" y="2182"/>
                    <a:pt x="4233" y="3854"/>
                  </a:cubicBezTo>
                  <a:cubicBezTo>
                    <a:pt x="2550" y="4727"/>
                    <a:pt x="2550" y="5454"/>
                    <a:pt x="1989" y="6182"/>
                  </a:cubicBezTo>
                  <a:cubicBezTo>
                    <a:pt x="1428" y="6909"/>
                    <a:pt x="867" y="7200"/>
                    <a:pt x="587" y="8145"/>
                  </a:cubicBezTo>
                  <a:cubicBezTo>
                    <a:pt x="26" y="9818"/>
                    <a:pt x="-255" y="10400"/>
                    <a:pt x="306" y="11927"/>
                  </a:cubicBezTo>
                  <a:cubicBezTo>
                    <a:pt x="306" y="13963"/>
                    <a:pt x="2550" y="15927"/>
                    <a:pt x="4233" y="17163"/>
                  </a:cubicBezTo>
                  <a:cubicBezTo>
                    <a:pt x="5916" y="18400"/>
                    <a:pt x="6477" y="18618"/>
                    <a:pt x="9563" y="19636"/>
                  </a:cubicBezTo>
                  <a:cubicBezTo>
                    <a:pt x="12649" y="20654"/>
                    <a:pt x="15594" y="21382"/>
                    <a:pt x="19101" y="21527"/>
                  </a:cubicBezTo>
                  <a:cubicBezTo>
                    <a:pt x="19802" y="21454"/>
                    <a:pt x="21345" y="21382"/>
                    <a:pt x="21345" y="21382"/>
                  </a:cubicBezTo>
                  <a:lnTo>
                    <a:pt x="20784" y="0"/>
                  </a:lnTo>
                  <a:close/>
                </a:path>
              </a:pathLst>
            </a:custGeom>
            <a:solidFill>
              <a:srgbClr val="FBE793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116" name="Line 41"/>
          <p:cNvSpPr/>
          <p:nvPr/>
        </p:nvSpPr>
        <p:spPr>
          <a:xfrm>
            <a:off x="3162300" y="3643312"/>
            <a:ext cx="2898776" cy="27463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117" name="Line 42"/>
          <p:cNvSpPr/>
          <p:nvPr/>
        </p:nvSpPr>
        <p:spPr>
          <a:xfrm flipV="1">
            <a:off x="3148013" y="3930650"/>
            <a:ext cx="2860676" cy="249239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118" name="Line 43"/>
          <p:cNvSpPr/>
          <p:nvPr/>
        </p:nvSpPr>
        <p:spPr>
          <a:xfrm flipV="1">
            <a:off x="1946274" y="3984624"/>
            <a:ext cx="719139" cy="78264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119" name="Rectangle 44"/>
          <p:cNvSpPr txBox="1"/>
          <p:nvPr/>
        </p:nvSpPr>
        <p:spPr>
          <a:xfrm>
            <a:off x="1242694" y="4838700"/>
            <a:ext cx="1274923" cy="372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cor de teste</a:t>
            </a:r>
          </a:p>
        </p:txBody>
      </p:sp>
      <p:sp>
        <p:nvSpPr>
          <p:cNvPr id="7120" name="Rectangle 45"/>
          <p:cNvSpPr txBox="1"/>
          <p:nvPr/>
        </p:nvSpPr>
        <p:spPr>
          <a:xfrm>
            <a:off x="877569" y="2709863"/>
            <a:ext cx="1661008" cy="66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soma das cores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primárias</a:t>
            </a:r>
          </a:p>
        </p:txBody>
      </p:sp>
      <p:sp>
        <p:nvSpPr>
          <p:cNvPr id="7121" name="Line 46"/>
          <p:cNvSpPr/>
          <p:nvPr/>
        </p:nvSpPr>
        <p:spPr>
          <a:xfrm>
            <a:off x="2090738" y="3213099"/>
            <a:ext cx="534988" cy="58896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7122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4998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</a:t>
            </a:r>
            <a:r>
              <a:rPr baseline="30000"/>
              <a:t>a </a:t>
            </a:r>
            <a:r>
              <a:t>Lei de Grassmann</a:t>
            </a:r>
          </a:p>
        </p:txBody>
      </p:sp>
      <p:sp>
        <p:nvSpPr>
          <p:cNvPr id="7127" name="Text Box 3"/>
          <p:cNvSpPr txBox="1"/>
          <p:nvPr/>
        </p:nvSpPr>
        <p:spPr>
          <a:xfrm>
            <a:off x="985837" y="2187575"/>
            <a:ext cx="429098" cy="37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20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28" name="Object 48"/>
              <p:cNvSpPr txBox="1"/>
              <p:nvPr/>
            </p:nvSpPr>
            <p:spPr>
              <a:xfrm>
                <a:off x="1680844" y="2416175"/>
                <a:ext cx="2642237" cy="4270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92500"/>
              </a:bodyPr>
              <a:lstStyle>
                <a:lvl1pPr defTabSz="484631">
                  <a:defRPr sz="2332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48463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𝐂</m:t>
                          </m:r>
                        </m:e>
                        <m:sub>
                          <m: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sz="2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𝑟</m:t>
                          </m:r>
                        </m:e>
                        <m:sub>
                          <m: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sz="2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𝐑</m:t>
                      </m:r>
                      <m:r>
                        <a:rPr kumimoji="0" sz="2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𝑔</m:t>
                          </m:r>
                        </m:e>
                        <m:sub>
                          <m: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sz="2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𝐆</m:t>
                      </m:r>
                      <m:r>
                        <a:rPr kumimoji="0" sz="2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kumimoji="0" sz="2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sz="2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7128" name="Object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44" y="2416175"/>
                <a:ext cx="2642237" cy="427038"/>
              </a:xfrm>
              <a:prstGeom prst="rect">
                <a:avLst/>
              </a:prstGeom>
              <a:blipFill>
                <a:blip r:embed="rId2"/>
                <a:stretch>
                  <a:fillRect l="-1442" b="-30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29" name="Text Box 49"/>
          <p:cNvSpPr txBox="1"/>
          <p:nvPr/>
        </p:nvSpPr>
        <p:spPr>
          <a:xfrm>
            <a:off x="998536" y="2825750"/>
            <a:ext cx="217515" cy="37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20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30" name="Object 50"/>
              <p:cNvSpPr txBox="1"/>
              <p:nvPr/>
            </p:nvSpPr>
            <p:spPr>
              <a:xfrm>
                <a:off x="1604644" y="3133725"/>
                <a:ext cx="2794637" cy="4270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92500"/>
              </a:bodyPr>
              <a:lstStyle>
                <a:lvl1pPr defTabSz="466344">
                  <a:defRPr sz="2243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46634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𝐂</m:t>
                          </m:r>
                        </m:e>
                        <m:sub>
                          <m: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sz="23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𝑟</m:t>
                          </m:r>
                        </m:e>
                        <m:sub>
                          <m: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sz="23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𝐑</m:t>
                      </m:r>
                      <m:r>
                        <a:rPr kumimoji="0" sz="23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𝑔</m:t>
                          </m:r>
                        </m:e>
                        <m:sub>
                          <m: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sz="23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𝐆</m:t>
                      </m:r>
                      <m:r>
                        <a:rPr kumimoji="0" sz="23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kumimoji="0" sz="23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sz="23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7130" name="Object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644" y="3133725"/>
                <a:ext cx="2794637" cy="427038"/>
              </a:xfrm>
              <a:prstGeom prst="rect">
                <a:avLst/>
              </a:prstGeom>
              <a:blipFill>
                <a:blip r:embed="rId3"/>
                <a:stretch>
                  <a:fillRect l="-1818" b="-88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31" name="Text Box 51"/>
          <p:cNvSpPr txBox="1"/>
          <p:nvPr/>
        </p:nvSpPr>
        <p:spPr>
          <a:xfrm>
            <a:off x="1011236" y="3830637"/>
            <a:ext cx="669084" cy="37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6037" tIns="46037" rIns="46037" bIns="46037">
            <a:spAutoFit/>
          </a:bodyPr>
          <a:lstStyle>
            <a:lvl1pPr>
              <a:defRPr sz="20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então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32" name="Object 52"/>
              <p:cNvSpPr txBox="1"/>
              <p:nvPr/>
            </p:nvSpPr>
            <p:spPr>
              <a:xfrm>
                <a:off x="1622107" y="4425950"/>
                <a:ext cx="5553711" cy="4270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85000" lnSpcReduction="10000"/>
              </a:bodyPr>
              <a:lstStyle>
                <a:lvl1pPr defTabSz="484631">
                  <a:defRPr sz="2332" i="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marL="0" marR="0" lvl="0" indent="0" algn="l" defTabSz="484631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𝐂</m:t>
                          </m:r>
                        </m:e>
                        <m:sub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𝐂</m:t>
                          </m:r>
                        </m:e>
                        <m:sub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=(</m:t>
                      </m:r>
                      <m:sSub>
                        <m:sSubPr>
                          <m:ctrlP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𝑟</m:t>
                          </m:r>
                        </m:e>
                        <m:sub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𝑟</m:t>
                          </m:r>
                        </m:e>
                        <m:sub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𝐑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+(</m:t>
                      </m:r>
                      <m:sSub>
                        <m:sSubPr>
                          <m:ctrlP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𝑔</m:t>
                          </m:r>
                        </m:e>
                        <m:sub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𝑔</m:t>
                          </m:r>
                        </m:e>
                        <m:sub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𝐆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+(</m:t>
                      </m:r>
                      <m:sSub>
                        <m:sSubPr>
                          <m:ctrlP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𝑏</m:t>
                          </m:r>
                        </m:e>
                        <m:sub>
                          <m:r>
                            <a:rPr kumimoji="0" sz="22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  <m:r>
                        <a:rPr kumimoji="0" sz="22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𝐁</m:t>
                      </m:r>
                    </m:oMath>
                  </m:oMathPara>
                </a14:m>
                <a:endParaRPr kumimoji="0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7132" name="Object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107" y="4425950"/>
                <a:ext cx="5553711" cy="427038"/>
              </a:xfrm>
              <a:prstGeom prst="rect">
                <a:avLst/>
              </a:prstGeom>
              <a:blipFill>
                <a:blip r:embed="rId4"/>
                <a:stretch>
                  <a:fillRect l="-686" b="-294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33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150224" y="6327582"/>
            <a:ext cx="282577" cy="287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0250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1" grpId="0" animBg="1"/>
      <p:bldP spid="71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Sistemas de Cor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hangingPunct="1">
              <a:defRPr/>
            </a:pPr>
            <a:fld id="{D408CE02-65E1-4B3B-A3EF-3E673F4C7AB1}" type="datetime1"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>
                <a:defRPr/>
              </a:pPr>
              <a:t>3/3/21</a:t>
            </a:fld>
            <a:endParaRPr lang="en-US" i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hangingPunct="1">
              <a:defRPr/>
            </a:pPr>
            <a:r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hangingPunct="1">
              <a:defRPr/>
            </a:pPr>
            <a:fld id="{0F7BC612-7615-48F4-BAAB-CBC90BFFF0C0}" type="slidenum"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>
                <a:defRPr/>
              </a:pPr>
              <a:t>8</a:t>
            </a:fld>
            <a:endParaRPr lang="en-US" i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27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1pPr>
            <a:lvl2pPr marL="557213" indent="-214313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2pPr>
            <a:lvl3pPr marL="8572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3pPr>
            <a:lvl4pPr marL="12001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4pPr>
            <a:lvl5pPr marL="1543050" indent="-171450" defTabSz="571500">
              <a:defRPr sz="3300" i="1">
                <a:solidFill>
                  <a:schemeClr val="tx1"/>
                </a:solidFill>
                <a:latin typeface="Times New Roman" pitchFamily="18" charset="0"/>
              </a:defRPr>
            </a:lvl5pPr>
            <a:lvl6pPr marL="18859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6pPr>
            <a:lvl7pPr marL="22288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7pPr>
            <a:lvl8pPr marL="25717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8pPr>
            <a:lvl9pPr marL="2914650" indent="-171450" defTabSz="571500" eaLnBrk="0" fontAlgn="base" hangingPunct="0">
              <a:spcBef>
                <a:spcPct val="0"/>
              </a:spcBef>
              <a:spcAft>
                <a:spcPct val="0"/>
              </a:spcAft>
              <a:defRPr sz="33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hangingPunct="1"/>
            <a:fld id="{DC5C1D3D-4A56-4A70-BB05-62EA01606D3A}" type="datetime1">
              <a:rPr lang="en-US" sz="900" i="0" kern="1200">
                <a:solidFill>
                  <a:prstClr val="black"/>
                </a:solidFill>
                <a:ea typeface="+mn-ea"/>
                <a:cs typeface="+mn-cs"/>
              </a:rPr>
              <a:pPr hangingPunct="1"/>
              <a:t>3/3/21</a:t>
            </a:fld>
            <a:endParaRPr lang="en-US" sz="900" i="0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59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Colorimetria e Sistemas de Cores </a:t>
            </a:r>
          </a:p>
        </p:txBody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9098" y="1994297"/>
            <a:ext cx="4674394" cy="34337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fr-FR" sz="1275" dirty="0">
                <a:latin typeface="Arial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fr-FR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Sistemas</a:t>
            </a:r>
            <a:r>
              <a:rPr lang="fr-FR" sz="1275" dirty="0">
                <a:latin typeface="Arial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fr-FR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numéricos</a:t>
            </a:r>
            <a:r>
              <a:rPr lang="fr-FR" sz="1275" dirty="0">
                <a:latin typeface="Arial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fr-FR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absolutos</a:t>
            </a:r>
            <a:endParaRPr lang="fr-FR" sz="1275" dirty="0">
              <a:latin typeface="Arial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CIE RGB</a:t>
            </a: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CIE XYZ</a:t>
            </a: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CIE </a:t>
            </a: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xyY</a:t>
            </a:r>
            <a:endParaRPr lang="en-US" sz="1275" dirty="0">
              <a:latin typeface="Arial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CIE Lu*v*</a:t>
            </a: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CIE La*b*</a:t>
            </a:r>
          </a:p>
          <a:p>
            <a:pPr>
              <a:lnSpc>
                <a:spcPct val="80000"/>
              </a:lnSpc>
            </a:pP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Sistemas</a:t>
            </a: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 por </a:t>
            </a: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enumeração</a:t>
            </a:r>
            <a:endParaRPr lang="en-US" sz="1275" dirty="0">
              <a:latin typeface="Arial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Munsell</a:t>
            </a: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Pantone</a:t>
            </a:r>
          </a:p>
          <a:p>
            <a:pPr>
              <a:lnSpc>
                <a:spcPct val="80000"/>
              </a:lnSpc>
            </a:pP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Sistemas</a:t>
            </a: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dependentes</a:t>
            </a: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 de </a:t>
            </a: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dispositivos</a:t>
            </a:r>
            <a:endParaRPr lang="en-US" sz="1275" dirty="0">
              <a:latin typeface="Arial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mRGB</a:t>
            </a:r>
            <a:endParaRPr lang="en-US" sz="1275" dirty="0">
              <a:latin typeface="Arial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CMY</a:t>
            </a: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CMYK</a:t>
            </a:r>
          </a:p>
          <a:p>
            <a:pPr>
              <a:lnSpc>
                <a:spcPct val="80000"/>
              </a:lnSpc>
            </a:pP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Sistemas</a:t>
            </a: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 para </a:t>
            </a: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especificação</a:t>
            </a: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1275" dirty="0" err="1">
                <a:latin typeface="Arial" charset="0"/>
                <a:cs typeface="Times New Roman" pitchFamily="18" charset="0"/>
                <a:sym typeface="Wingdings" pitchFamily="2" charset="2"/>
              </a:rPr>
              <a:t>interativa</a:t>
            </a:r>
            <a:endParaRPr lang="en-US" sz="1275" dirty="0">
              <a:latin typeface="Arial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HSV</a:t>
            </a:r>
          </a:p>
          <a:p>
            <a:pPr lvl="1">
              <a:lnSpc>
                <a:spcPct val="80000"/>
              </a:lnSpc>
              <a:buFontTx/>
              <a:buChar char="•"/>
            </a:pPr>
            <a:r>
              <a:rPr lang="en-US" sz="1275" dirty="0">
                <a:latin typeface="Arial" charset="0"/>
                <a:cs typeface="Times New Roman" pitchFamily="18" charset="0"/>
                <a:sym typeface="Wingdings" pitchFamily="2" charset="2"/>
              </a:rPr>
              <a:t>HLS</a:t>
            </a:r>
          </a:p>
          <a:p>
            <a:pPr lvl="1">
              <a:lnSpc>
                <a:spcPct val="80000"/>
              </a:lnSpc>
            </a:pPr>
            <a:endParaRPr lang="en-US" sz="1275" dirty="0">
              <a:latin typeface="Arial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hangingPunct="1">
              <a:defRPr/>
            </a:pPr>
            <a:r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hangingPunct="1">
              <a:defRPr/>
            </a:pPr>
            <a:fld id="{BCB0D9E7-0DFE-4945-AD01-8C69C8E9772C}" type="slidenum">
              <a:rPr lang="en-US" i="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>
                <a:defRPr/>
              </a:pPr>
              <a:t>9</a:t>
            </a:fld>
            <a:endParaRPr lang="en-US" i="0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401756"/>
      </p:ext>
    </p:extLst>
  </p:cSld>
  <p:clrMapOvr>
    <a:masterClrMapping/>
  </p:clrMapOvr>
</p:sld>
</file>

<file path=ppt/theme/theme1.xml><?xml version="1.0" encoding="utf-8"?>
<a:theme xmlns:a="http://schemas.openxmlformats.org/drawingml/2006/main" name="download">
  <a:themeElements>
    <a:clrScheme name="download">
      <a:dk1>
        <a:srgbClr val="000000"/>
      </a:dk1>
      <a:lt1>
        <a:srgbClr val="CECECE"/>
      </a:lt1>
      <a:dk2>
        <a:srgbClr val="A7A7A7"/>
      </a:dk2>
      <a:lt2>
        <a:srgbClr val="535353"/>
      </a:lt2>
      <a:accent1>
        <a:srgbClr val="EBEBEB"/>
      </a:accent1>
      <a:accent2>
        <a:srgbClr val="232323"/>
      </a:accent2>
      <a:accent3>
        <a:srgbClr val="8F8F8F"/>
      </a:accent3>
      <a:accent4>
        <a:srgbClr val="707070"/>
      </a:accent4>
      <a:accent5>
        <a:srgbClr val="F3F3F3"/>
      </a:accent5>
      <a:accent6>
        <a:srgbClr val="1F1F1F"/>
      </a:accent6>
      <a:hlink>
        <a:srgbClr val="0000FF"/>
      </a:hlink>
      <a:folHlink>
        <a:srgbClr val="FF00FF"/>
      </a:folHlink>
    </a:clrScheme>
    <a:fontScheme name="download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ownlo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download">
  <a:themeElements>
    <a:clrScheme name="download">
      <a:dk1>
        <a:srgbClr val="000000"/>
      </a:dk1>
      <a:lt1>
        <a:srgbClr val="CECECE"/>
      </a:lt1>
      <a:dk2>
        <a:srgbClr val="A7A7A7"/>
      </a:dk2>
      <a:lt2>
        <a:srgbClr val="535353"/>
      </a:lt2>
      <a:accent1>
        <a:srgbClr val="EBEBEB"/>
      </a:accent1>
      <a:accent2>
        <a:srgbClr val="232323"/>
      </a:accent2>
      <a:accent3>
        <a:srgbClr val="8F8F8F"/>
      </a:accent3>
      <a:accent4>
        <a:srgbClr val="707070"/>
      </a:accent4>
      <a:accent5>
        <a:srgbClr val="F3F3F3"/>
      </a:accent5>
      <a:accent6>
        <a:srgbClr val="1F1F1F"/>
      </a:accent6>
      <a:hlink>
        <a:srgbClr val="0000FF"/>
      </a:hlink>
      <a:folHlink>
        <a:srgbClr val="FF00FF"/>
      </a:folHlink>
    </a:clrScheme>
    <a:fontScheme name="download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ownlo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download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ownload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ownload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wnloa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wnload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wnload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wnload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wnload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wnload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ownload">
  <a:themeElements>
    <a:clrScheme name="downloa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EBEB"/>
      </a:accent1>
      <a:accent2>
        <a:srgbClr val="232323"/>
      </a:accent2>
      <a:accent3>
        <a:srgbClr val="8F8F8F"/>
      </a:accent3>
      <a:accent4>
        <a:srgbClr val="707070"/>
      </a:accent4>
      <a:accent5>
        <a:srgbClr val="F3F3F3"/>
      </a:accent5>
      <a:accent6>
        <a:srgbClr val="1F1F1F"/>
      </a:accent6>
      <a:hlink>
        <a:srgbClr val="0000FF"/>
      </a:hlink>
      <a:folHlink>
        <a:srgbClr val="FF00FF"/>
      </a:folHlink>
    </a:clrScheme>
    <a:fontScheme name="download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ownlo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1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2186</Words>
  <Application>Microsoft Macintosh PowerPoint</Application>
  <PresentationFormat>On-screen Show (4:3)</PresentationFormat>
  <Paragraphs>736</Paragraphs>
  <Slides>52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Arial</vt:lpstr>
      <vt:lpstr>Arial Hebrew Scholar</vt:lpstr>
      <vt:lpstr>Arial Rounded MT Bold</vt:lpstr>
      <vt:lpstr>Calibri</vt:lpstr>
      <vt:lpstr>Calibri Light</vt:lpstr>
      <vt:lpstr>Cambria Math</vt:lpstr>
      <vt:lpstr>Courier New</vt:lpstr>
      <vt:lpstr>Monotype Sorts</vt:lpstr>
      <vt:lpstr>Symbol</vt:lpstr>
      <vt:lpstr>Times New Roman</vt:lpstr>
      <vt:lpstr>Wingdings</vt:lpstr>
      <vt:lpstr>download</vt:lpstr>
      <vt:lpstr>1_download</vt:lpstr>
      <vt:lpstr>2_download</vt:lpstr>
      <vt:lpstr>Office Theme</vt:lpstr>
      <vt:lpstr>Colorimetria</vt:lpstr>
      <vt:lpstr>Ondas eletromagnéticas</vt:lpstr>
      <vt:lpstr>Medida da sensação de cor e o princípio da tri-cromaticide</vt:lpstr>
      <vt:lpstr>Metamerismo e reprodução de cor em CG</vt:lpstr>
      <vt:lpstr>1a Lei de Grassmann</vt:lpstr>
      <vt:lpstr>2a Lei de Grassmann</vt:lpstr>
      <vt:lpstr>3a Lei de Grassmann</vt:lpstr>
      <vt:lpstr>Sistemas de Cor</vt:lpstr>
      <vt:lpstr>Colorimetria e Sistemas de Cores </vt:lpstr>
      <vt:lpstr>Representação perceptual da cor CIE RGB</vt:lpstr>
      <vt:lpstr>Artifício para  “subtrair” uma componente</vt:lpstr>
      <vt:lpstr>Componentes das cores monocromáticas - CIE RGB -</vt:lpstr>
      <vt:lpstr>Bases CIERGB e CIEXYZ (D65)</vt:lpstr>
      <vt:lpstr>A cor (absoluta) CIE XYZ de uma superfície de reflectância β(λ) iluminada por uma fonte Lw(λ) é dada por:</vt:lpstr>
      <vt:lpstr>PowerPoint Presentation</vt:lpstr>
      <vt:lpstr>Transformações de espectros</vt:lpstr>
      <vt:lpstr>Processos aditivos de formação de cores</vt:lpstr>
      <vt:lpstr>PowerPoint Presentation</vt:lpstr>
      <vt:lpstr>Processos subtrativos de formação de cores</vt:lpstr>
      <vt:lpstr>PowerPoint Presentation</vt:lpstr>
      <vt:lpstr>Processos de formação de cores: por pigmentos</vt:lpstr>
      <vt:lpstr>Monitores </vt:lpstr>
      <vt:lpstr>Monitores </vt:lpstr>
      <vt:lpstr>Sistemas de cor  dependentes de dispositivo - mRGB</vt:lpstr>
      <vt:lpstr>Sistemas de cor  dependentes de dispositivo - mRGB</vt:lpstr>
      <vt:lpstr>Espaços sRGB e  Adobe RGB</vt:lpstr>
      <vt:lpstr>Monitor padrão de TV HD</vt:lpstr>
      <vt:lpstr>XYZ ® sRGB: Passo 1</vt:lpstr>
      <vt:lpstr>Weber's law </vt:lpstr>
      <vt:lpstr>CIE L* Correção perceptual</vt:lpstr>
      <vt:lpstr>XYZ ® sRGB: Passo 2</vt:lpstr>
      <vt:lpstr>XYZ ® sRGB: Passo 3 –Digital Color</vt:lpstr>
      <vt:lpstr>Sistemas de cor dependentes de dispositivo - CMY</vt:lpstr>
      <vt:lpstr>R=M+Y</vt:lpstr>
      <vt:lpstr>Sistemas de cor dependentes de dispositivo - CMY</vt:lpstr>
      <vt:lpstr>CMYK Color Model</vt:lpstr>
      <vt:lpstr>Conversão RGB para CMY e vice-versa</vt:lpstr>
      <vt:lpstr>Sistemas de cor dependentes de dispositivo - CMYK</vt:lpstr>
      <vt:lpstr>CMY + Black</vt:lpstr>
      <vt:lpstr>3D Color Spaces</vt:lpstr>
      <vt:lpstr>Cores visíveis representadas no  sistema CIE XYZ</vt:lpstr>
      <vt:lpstr>Retirando a luminosidade ou brilho da definição da cor em CIE XYZ</vt:lpstr>
      <vt:lpstr>PowerPoint Presentation</vt:lpstr>
      <vt:lpstr>Retirando a luminosidade ou brilho da definição da cor em CIE XYZ</vt:lpstr>
      <vt:lpstr>Cores visíveis representadas no  sistema CIE xyY</vt:lpstr>
      <vt:lpstr>Nome das cores</vt:lpstr>
      <vt:lpstr>HSV</vt:lpstr>
      <vt:lpstr>Munsell Book of Colors </vt:lpstr>
      <vt:lpstr>Munsell Book of Colors </vt:lpstr>
      <vt:lpstr>PANTONE</vt:lpstr>
      <vt:lpstr>PANTONE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Luz e Cor</dc:title>
  <cp:lastModifiedBy>Marcelo Gattass</cp:lastModifiedBy>
  <cp:revision>38</cp:revision>
  <cp:lastPrinted>2021-03-01T19:47:20Z</cp:lastPrinted>
  <dcterms:modified xsi:type="dcterms:W3CDTF">2021-03-03T18:34:41Z</dcterms:modified>
</cp:coreProperties>
</file>